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331" r:id="rId2"/>
    <p:sldId id="333" r:id="rId3"/>
    <p:sldId id="856" r:id="rId4"/>
    <p:sldId id="342" r:id="rId5"/>
    <p:sldId id="343" r:id="rId6"/>
    <p:sldId id="344" r:id="rId7"/>
    <p:sldId id="345" r:id="rId8"/>
    <p:sldId id="857" r:id="rId9"/>
    <p:sldId id="347" r:id="rId10"/>
    <p:sldId id="348" r:id="rId11"/>
    <p:sldId id="355" r:id="rId12"/>
    <p:sldId id="356" r:id="rId13"/>
    <p:sldId id="357" r:id="rId14"/>
    <p:sldId id="358" r:id="rId15"/>
    <p:sldId id="697" r:id="rId16"/>
    <p:sldId id="698" r:id="rId17"/>
    <p:sldId id="699" r:id="rId18"/>
    <p:sldId id="700" r:id="rId19"/>
    <p:sldId id="340" r:id="rId20"/>
    <p:sldId id="359" r:id="rId21"/>
    <p:sldId id="360" r:id="rId22"/>
    <p:sldId id="361" r:id="rId23"/>
    <p:sldId id="362" r:id="rId24"/>
    <p:sldId id="696" r:id="rId25"/>
    <p:sldId id="858" r:id="rId26"/>
    <p:sldId id="346" r:id="rId27"/>
    <p:sldId id="692" r:id="rId28"/>
    <p:sldId id="693" r:id="rId29"/>
    <p:sldId id="695" r:id="rId30"/>
    <p:sldId id="350" r:id="rId31"/>
    <p:sldId id="367" r:id="rId32"/>
    <p:sldId id="321" r:id="rId33"/>
    <p:sldId id="351" r:id="rId34"/>
    <p:sldId id="352" r:id="rId35"/>
    <p:sldId id="353" r:id="rId36"/>
    <p:sldId id="354" r:id="rId37"/>
    <p:sldId id="334" r:id="rId38"/>
    <p:sldId id="833" r:id="rId39"/>
    <p:sldId id="318" r:id="rId40"/>
    <p:sldId id="339" r:id="rId41"/>
    <p:sldId id="317" r:id="rId42"/>
    <p:sldId id="314" r:id="rId43"/>
    <p:sldId id="315" r:id="rId4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53" autoAdjust="0"/>
    <p:restoredTop sz="86420" autoAdjust="0"/>
  </p:normalViewPr>
  <p:slideViewPr>
    <p:cSldViewPr>
      <p:cViewPr varScale="1">
        <p:scale>
          <a:sx n="82" d="100"/>
          <a:sy n="82" d="100"/>
        </p:scale>
        <p:origin x="821" y="77"/>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19-10-2022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6:47.517"/>
    </inkml:context>
    <inkml:brush xml:id="br0">
      <inkml:brushProperty name="width" value="0.05" units="cm"/>
      <inkml:brushProperty name="height" value="0.05" units="cm"/>
      <inkml:brushProperty name="color" value="#ED1C24"/>
      <inkml:brushProperty name="fitToCurve" value="1"/>
    </inkml:brush>
  </inkml:definitions>
  <inkml:trace contextRef="#ctx0" brushRef="#br0">75 51 0,'-25'0'15,"25"25"17,0-1-17,0 1-15,0 0 16,0 0-16,0 0 0,0 0 15,0 25-15,0 0 16,0-26-16,0 26 0,-25 0 16,25-25-16,0 25 15,-25-25-15,25 0 0,0 0 16,0-1-16</inkml:trace>
  <inkml:trace contextRef="#ctx0" brushRef="#br0" timeOffset="445">373 200 0,'-25'0'0,"25"25"47,0 0-32,0 0-15,0 0 16,0 0-16,-24-1 16,24 26-16,0-25 0,0 0 15,0 0-15,0 0 16,24-25-16,1 25 15,0-25-15,0 0 0,0 0 16,0-25-16,0 25 16,0-25-16,0 0 0,-25 0 15,25 0-15,-25-25 16,0 26-16,0-1 0,0-25 16,0 25-16,-25 0 0,0 0 15,0 25 1,0 0-16,0 0 0,25 25 15,-25-25-15,25 25 16,-25-25-16,25 25 0</inkml:trace>
  <inkml:trace contextRef="#ctx0" brushRef="#br0" timeOffset="891">921 200 0,'-25'0'15,"25"-25"1,-25 25 15,25 25-31,-24 0 16,24 0-16,0 0 0,-25 0 15,25 0-15,0-1 16,0 1-16,0 0 0,0 0 16,25-25-16,-25 25 15,24 0-15,1-25 0,0 0 16,0 0-16,0 0 16,0 0-16,0 0 0,0-25 15,0 25-15,0-25 0,-25 0 16,24 25-16,-24-25 15,0-24-15,0 24 0,0 0 16,0 0-16,-24 0 0,-1 0 16,0 25-16,25-25 15,-25 25-15,0 0 0,0 0 16,25 25-16,-25-25 0,25 25 16,-25-25-16,25 25 15</inkml:trace>
  <inkml:trace contextRef="#ctx0" brushRef="#br0" timeOffset="1698">1494 100 0,'-25'0'0,"25"-24"16,-25 24-16,25 24 78,-25 1-63,0 0 1,0 0 0,25 0-1,25-25 79,-25 25-16,0 0-62,0 0-16,0 0 15,25 0-15,-25-1 16,0 1-16,25 25 16,-25-25-1,25 0-15,0 0 16,0-25-16,0 0 16,0 0-16,0 0 15,-1-25-15,1 25 16,0-25-16,-25 0 15,25 0-15,-25-25 0,25 26 16,-25-1-16,0-25 0,0 25 16,0-25-16,-25 25 15,25 0-15,-25 0 0,0 25 16,25-24-16,-25 24 0,1 0 16,-1 0-16,0 0 15,0 24-15,0 1 16,0 0-1,0 0-15,0 0 16</inkml:trace>
  <inkml:trace contextRef="#ctx0" brushRef="#br0" timeOffset="2096">1843 26 0,'-25'0'15,"25"-25"1,25 25-16,-1 25 31,-24 0-15,25-25 0,-25 25-1,0-1-15,0 1 0,25 0 16,-25 25-16,0-25 0,0 25 15,0 0-15,0-26 16,0 26-16,0 0 0,0-25 16,0 0-16,0 0 0,0 0 15</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5.449"/>
    </inkml:context>
    <inkml:brush xml:id="br0">
      <inkml:brushProperty name="width" value="0.05" units="cm"/>
      <inkml:brushProperty name="height" value="0.05" units="cm"/>
      <inkml:brushProperty name="color" value="#ED1C24"/>
      <inkml:brushProperty name="fitToCurve" value="1"/>
    </inkml:brush>
  </inkml:definitions>
  <inkml:trace contextRef="#ctx0" brushRef="#br0">2 200 0,'0'-25'16,"0"50"15,0-1-31,0 1 16,25 0-16,-25 0 15,0 25-15,0-25 16,0 0-16,0 25 0,0-26 15,0 1-15,0 0 16,0-50 15,0 0-15,25 1-16,-25-26 0,0 25 16,24-25-16,-24 0 15,0 0-15,25 26 0,-25-26 16,25 0-16,0 25 0,-25-25 15,25 25-15,0 25 16,0 25 0,-25 0-16,25 0 15,-25 0-15,25 25 0,-25-25 16,0 0-16,25 24 16,-25-24-16,0 0 0,24 0 15,-24 0-15,25-50 31,-25 0-15,0 0-16,25 0 0,0-24 16,-25 24-16,25 0 15,0-25-15,0 25 0,25 25 16,-25 0-16,-1 0 16,1 25-16,0 0 15,0 0-15,-25 25 0,0-26 16,25 26-16,-25-25 15,25 25-15,-25-25 0</inkml:trace>
  <inkml:trace contextRef="#ctx0" brushRef="#br0" timeOffset="366">923 100 0,'0'25'32,"0"0"-17,0 0 1,0 0-16,0-1 0,25 26 16,-25-25-16,25 25 0,0-25 15,0 25-15,0-25 16,0-1-16,-1-24 0,1 25 15,0-25-15,0-25 16,0 1-16,0-1 0,-25 0 16,25 0-16,0-25 0,-25 0 15,25 25-15,-25-24 16,0-1-16,0 25 0,0 0 16,0 0-16,0 0 0,-25 0 15,0 25 1,25 25-1</inkml:trace>
  <inkml:trace contextRef="#ctx0" brushRef="#br0" timeOffset="1037">1670 125 0,'0'-25'16,"0"50"-1,0 0 1,0 25-16,0-26 16,0 1-16,0 25 15,0-25-15,0 25 0,0 0 16,0-25-16,0-1 0,0 1 16,0 0-16,0-50 31,0-24-16,0 24-15,0 0 16,25-25-16,-25 0 16,0 25-16,25-25 0,-25 26 15,0-26-15,25 25 0,0 25 32,0 25-17,-25 0-15,0 0 0,25-1 16,-25 1-16,0 0 15,24-25-15,-24 25 0,0 0 32,25-25-32,-25-25 15,25 0 1,0 0-16,0 0 16,0 1-16,0-1 0,0 0 15,0 0-15,0 25 16,0 0-16,-25 25 0,24-25 15,1 25-15,-25 24 0,0-24 16,0 25-16,0-25 16,0 25-16,0 0 0,0-25 15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53.880"/>
    </inkml:context>
    <inkml:brush xml:id="br0">
      <inkml:brushProperty name="width" value="0.05" units="cm"/>
      <inkml:brushProperty name="height" value="0.05" units="cm"/>
      <inkml:brushProperty name="color" value="#E71224"/>
    </inkml:brush>
  </inkml:definitions>
  <inkml:trace contextRef="#ctx0" brushRef="#br0">129 1 24575,'-7'-1'0,"0"1"0,0 1 0,-1-1 0,1 1 0,0 1 0,0-1 0,0 1 0,-12 5 0,15-5 0,1 0 0,0 1 0,-1-1 0,1 1 0,0 0 0,0 0 0,1 0 0,-1 0 0,1 0 0,-1 0 0,1 1 0,0 0 0,0-1 0,1 1 0,-1 0 0,1 0 0,-1 4 0,0 0 0,0 0 0,1 0 0,0 0 0,0 0 0,1 0 0,0 0 0,1 1 0,2 14 0,-3-20 0,1 0 0,-1-1 0,1 1 0,0-1 0,0 1 0,0-1 0,0 1 0,0-1 0,0 0 0,0 1 0,1-1 0,0 0 0,-1 0 0,1 0 0,0 0 0,0 0 0,0 0 0,0-1 0,0 1 0,0-1 0,1 1 0,-1-1 0,0 0 0,1 0 0,-1 0 0,1 0 0,-1 0 0,1-1 0,-1 1 0,6 0 0,-6-2 0,1 1 0,0-1 0,0 0 0,-1 1 0,1-1 0,-1 0 0,1-1 0,-1 1 0,1 0 0,-1-1 0,1 1 0,-1-1 0,0 0 0,0 0 0,0 0 0,0 0 0,0 0 0,-1 0 0,1-1 0,-1 1 0,1 0 0,-1-1 0,0 1 0,0-1 0,0 0 0,1-5 0,1 1 0,-1 0 0,0-1 0,-1 1 0,0-1 0,0 1 0,0-1 0,-1 0 0,-1-13 0,0 17 9,0 1 1,-1-1-1,1 0 0,-1 1 0,1-1 1,-1 1-1,0-1 0,0 1 0,-1 0 0,1 0 1,-1 0-1,-3-4 0,4 6-57,1 0 0,0 0 0,-1 0 0,1 0 0,0 0 1,-1 0-1,1 0 0,-1 0 0,0 1 0,1-1 0,-1 0 0,1 1 0,-1 0 0,0-1 0,0 1 1,1 0-1,-1 0 0,0 0 0,1 0 0,-1 0 0,0 0 0,0 0 0,1 1 0,-1-1 0,0 1 0,1-1 1,-1 1-1,1 0 0,-1-1 0,-1 2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54.209"/>
    </inkml:context>
    <inkml:brush xml:id="br0">
      <inkml:brushProperty name="width" value="0.05" units="cm"/>
      <inkml:brushProperty name="height" value="0.05" units="cm"/>
      <inkml:brushProperty name="color" value="#E71224"/>
    </inkml:brush>
  </inkml:definitions>
  <inkml:trace contextRef="#ctx0" brushRef="#br0">65 0 24575,'-2'1'0,"-1"0"0,0-1 0,1 1 0,-1 0 0,1 0 0,-1 1 0,1-1 0,0 0 0,-1 1 0,1 0 0,0-1 0,0 1 0,0 0 0,-2 3 0,0-1 0,0 0 0,1 0 0,0 0 0,0 1 0,0-1 0,-3 8 0,5-9 0,1 0 0,0 1 0,-1-1 0,1 0 0,0 0 0,1 0 0,-1 0 0,0 1 0,1-1 0,0 0 0,-1 0 0,1 0 0,1 0 0,-1 0 0,0 0 0,1-1 0,-1 1 0,1 0 0,0-1 0,0 1 0,0-1 0,0 1 0,1-1 0,-1 0 0,0 0 0,1 0 0,4 2 0,-5-2 0,1 0 0,-1 0 0,1 0 0,0-1 0,0 0 0,-1 1 0,1-1 0,0 0 0,0 0 0,0 0 0,0-1 0,0 1 0,1-1 0,-1 0 0,0 0 0,0 0 0,0 0 0,0 0 0,0-1 0,0 1 0,0-1 0,0 0 0,0 0 0,0 0 0,0 0 0,0 0 0,0-1 0,2-1 0,-3 2 0,-1-1 0,0 1 0,1 0 0,-1 0 0,0-1 0,0 1 0,0-1 0,0 1 0,0-1 0,0 1 0,0-1 0,-1 0 0,1 1 0,-1-1 0,1 0 0,-1 1 0,1-1 0,-1 0 0,0 0 0,0 0 0,0-3 0,-1 2 0,0 1 0,1-1 0,-1 0 0,-1 1 0,1-1 0,0 1 0,-1-1 0,1 1 0,-1 0 0,1-1 0,-1 1 0,-4-3 0,1 0 0,0 1 0,-1-1 0,1 1 0,-1 1 0,0-1 0,0 1 0,0 0 0,-1 1 0,1-1 0,-12-2 0,-4 5-1365,4 3-5461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03.653"/>
    </inkml:context>
    <inkml:brush xml:id="br0">
      <inkml:brushProperty name="width" value="0.05" units="cm"/>
      <inkml:brushProperty name="height" value="0.05" units="cm"/>
      <inkml:brushProperty name="color" value="#E71224"/>
    </inkml:brush>
  </inkml:definitions>
  <inkml:trace contextRef="#ctx0" brushRef="#br0">1 28 24575,'0'4'0,"4"2"0,11 0 0,7-6 0,8-3 0,4 0 0,5-5 0,0-1 0,2 2 0,-1 1 0,-4 2 0,-2 2 0,-12 1 0,-10 1-8191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03.995"/>
    </inkml:context>
    <inkml:brush xml:id="br0">
      <inkml:brushProperty name="width" value="0.05" units="cm"/>
      <inkml:brushProperty name="height" value="0.05" units="cm"/>
      <inkml:brushProperty name="color" value="#E71224"/>
    </inkml:brush>
  </inkml:definitions>
  <inkml:trace contextRef="#ctx0" brushRef="#br0">7 13 24575,'-5'5'0,"4"0"0,5 1 0,12-6 0,7-3 0,9-5 0,7-1 0,-3 1-8191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04.918"/>
    </inkml:context>
    <inkml:brush xml:id="br0">
      <inkml:brushProperty name="width" value="0.05" units="cm"/>
      <inkml:brushProperty name="height" value="0.05" units="cm"/>
      <inkml:brushProperty name="color" value="#E71224"/>
    </inkml:brush>
  </inkml:definitions>
  <inkml:trace contextRef="#ctx0" brushRef="#br0">13 79 24575,'-5'0'0,"-1"-5"0,5-1 0,7 1 0,6 0 0,7-2 0,7-1 0,6 1 0,4 3 0,2-4 0,-2 0 0,-3 2 0,-2 1 0,-2 2 0,-6 2-8191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05.265"/>
    </inkml:context>
    <inkml:brush xml:id="br0">
      <inkml:brushProperty name="width" value="0.05" units="cm"/>
      <inkml:brushProperty name="height" value="0.05" units="cm"/>
      <inkml:brushProperty name="color" value="#E71224"/>
    </inkml:brush>
  </inkml:definitions>
  <inkml:trace contextRef="#ctx0" brushRef="#br0">1 68 24575,'0'4'0,"0"6"0,4 2 0,3-7 0,3-3 0,5-2 0,8-6 0,5-6 0,7-1 0,5-3 0,2 2 0,1-1 0,3 1 0,-7 4-8191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42.168"/>
    </inkml:context>
    <inkml:brush xml:id="br0">
      <inkml:brushProperty name="width" value="0.05" units="cm"/>
      <inkml:brushProperty name="height" value="0.05" units="cm"/>
      <inkml:brushProperty name="color" value="#E71224"/>
    </inkml:brush>
  </inkml:definitions>
  <inkml:trace contextRef="#ctx0" brushRef="#br0">27 12 24575,'0'-4'0,"-4"-2"0,-2 5 0,1 6 0,0 8 0,2 6 0,1 3 0,1 8 0,1 2 0,-1 1 0,2 3 0,-1 0 0,0-6-8191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42.901"/>
    </inkml:context>
    <inkml:brush xml:id="br0">
      <inkml:brushProperty name="width" value="0.05" units="cm"/>
      <inkml:brushProperty name="height" value="0.05" units="cm"/>
      <inkml:brushProperty name="color" value="#E71224"/>
    </inkml:brush>
  </inkml:definitions>
  <inkml:trace contextRef="#ctx0" brushRef="#br0">16 6 24575,'0'-4'0,"0"2"0,0 7 0,0 6 0,0 6 0,0 5 0,0 3 0,0 5 0,-4 3 0,-2 0 0,0-6-8191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12.377"/>
    </inkml:context>
    <inkml:brush xml:id="br0">
      <inkml:brushProperty name="width" value="0.05" units="cm"/>
      <inkml:brushProperty name="height" value="0.05" units="cm"/>
      <inkml:brushProperty name="color" value="#E71224"/>
    </inkml:brush>
  </inkml:definitions>
  <inkml:trace contextRef="#ctx0" brushRef="#br0">56 153 24575,'0'0'0,"-1"0"0,0 0 0,1 0 0,-1 0 0,0 0 0,1-1 0,-1 1 0,0 0 0,1-1 0,-1 1 0,0 0 0,1-1 0,-1 1 0,1 0 0,-1-1 0,1 1 0,-1-1 0,1 1 0,-1-1 0,1 0 0,-1 1 0,1-1 0,0 1 0,-1-1 0,1 0 0,0 1 0,-1-1 0,1 0 0,0 1 0,0-1 0,0 0 0,0 0 0,0 1 0,0-1 0,0 0 0,0 1 0,0-1 0,0 0 0,0-1 0,8-28 0,-4 23 0,1 0 0,-1 0 0,1 0 0,1 1 0,-1 0 0,1 0 0,0 0 0,0 1 0,1 0 0,0 0 0,0 0 0,0 1 0,0 0 0,1 1 0,-1 0 0,1 0 0,0 0 0,11-1 0,-13 2 0,1 1 0,-1 0 0,1 0 0,0 1 0,-1-1 0,1 2 0,0-1 0,-1 1 0,1 0 0,-1 0 0,1 1 0,-1 0 0,1 0 0,-1 0 0,0 1 0,0 0 0,0 0 0,0 0 0,-1 1 0,1 0 0,-1 0 0,0 1 0,5 5 0,-4-2 0,1 0 0,-1 1 0,-1 0 0,0 0 0,0 0 0,-1 0 0,0 1 0,0 0 0,-1 0 0,-1 0 0,0 0 0,0 0 0,-1 1 0,0 12 0,-1-9 0,-1 0 0,-1 0 0,0-1 0,-1 1 0,-1 0 0,0-1 0,-1 1 0,0-1 0,-13 22 0,9-19 0,-1-1 0,0 0 0,-2 0 0,0-1 0,0 0 0,-1-1 0,-1-1 0,0 0 0,0-1 0,-2 0 0,1-1 0,-1-1 0,0-1 0,-1 0 0,0-1 0,-26 7 0,40-13 0,-1 0 0,0-1 0,1 1 0,-1-1 0,0 0 0,1 0 0,-1 0 0,0-1 0,1 1 0,-1-1 0,0 0 0,1 0 0,-1 0 0,1 0 0,0-1 0,-7-3 0,8 4 0,1-1 0,-1 1 0,0-1 0,1 0 0,0 0 0,-1 0 0,1 0 0,0 0 0,0 0 0,0 0 0,0 0 0,0 0 0,0 0 0,1-1 0,-1 1 0,1 0 0,-1-1 0,1 1 0,0 0 0,0-1 0,0 1 0,0 0 0,1-1 0,-1 1 0,1 0 0,-1 0 0,2-4 0,0 1 0,0 1 0,0 0 0,0 0 0,0-1 0,1 1 0,0 1 0,0-1 0,0 0 0,0 1 0,0-1 0,1 1 0,0 0 0,-1 0 0,1 1 0,0-1 0,1 1 0,-1-1 0,0 1 0,1 1 0,-1-1 0,1 1 0,5-2 0,2 0 0,0 1 0,1 1 0,-1-1 0,0 2 0,0 0 0,0 0 0,20 4 0,-21-2 12,1 1-1,0 1 0,-1 0 0,1 1 1,-1 0-1,0 0 0,11 9 0,8 7-395,27 25-1,-38-30-301,-3-3-6140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12.719"/>
    </inkml:context>
    <inkml:brush xml:id="br0">
      <inkml:brushProperty name="width" value="0.05" units="cm"/>
      <inkml:brushProperty name="height" value="0.05" units="cm"/>
      <inkml:brushProperty name="color" value="#E71224"/>
    </inkml:brush>
  </inkml:definitions>
  <inkml:trace contextRef="#ctx0" brushRef="#br0">81 6 24575,'7'-5'0,"-7"10"0,-10 13 0,-2-5 0,1 0 0,1 1 0,0 0 0,-12 23 0,20-33 0,0-1 0,1 1 0,-1 0 0,1-1 0,0 1 0,0 0 0,0 0 0,0-1 0,1 1 0,0 0 0,-1 0 0,1 0 0,1 0 0,-1 0 0,0 0 0,1 0 0,0-1 0,0 1 0,0 0 0,1 0 0,-1-1 0,1 1 0,0-1 0,0 1 0,0-1 0,3 5 0,-2-6 0,-1 0 0,0 0 0,1 0 0,-1 0 0,1 0 0,-1 0 0,1-1 0,0 1 0,0-1 0,0 0 0,0 1 0,0-1 0,0-1 0,0 1 0,0 0 0,0-1 0,0 0 0,1 0 0,-1 0 0,0 0 0,0 0 0,0 0 0,0-1 0,1 0 0,-1 1 0,0-1 0,0 0 0,0-1 0,-1 1 0,1 0 0,0-1 0,0 0 0,4-3 0,0-1 0,0 1 0,0-1 0,0-1 0,-1 1 0,0-1 0,-1 0 0,1 0 0,-1-1 0,-1 1 0,8-17 0,-10 18 0,0 0 0,0 0 0,-1 0 0,0 0 0,0 0 0,0 0 0,-1 0 0,0-1 0,0 1 0,-1 0 0,-1-11 0,1 15 0,0 0 0,1-1 0,-1 1 0,0 0 0,0 0 0,0 1 0,0-1 0,-1 0 0,1 0 0,0 0 0,-1 1 0,1-1 0,-1 1 0,0-1 0,1 1 0,-1 0 0,0-1 0,0 1 0,0 0 0,0 0 0,0 0 0,0 1 0,0-1 0,0 0 0,-1 1 0,1-1 0,0 1 0,0 0 0,0 0 0,-1 0 0,1 0 0,0 0 0,0 0 0,0 1 0,-4 0 0,-15 6-1365,3 2-5461</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7.025"/>
    </inkml:context>
    <inkml:brush xml:id="br0">
      <inkml:brushProperty name="width" value="0.05" units="cm"/>
      <inkml:brushProperty name="height" value="0.05" units="cm"/>
      <inkml:brushProperty name="color" value="#ED1C24"/>
      <inkml:brushProperty name="fitToCurve" value="1"/>
    </inkml:brush>
  </inkml:definitions>
  <inkml:trace contextRef="#ctx0" brushRef="#br0">0 100 0,'0'-25'16,"0"0"0,0 0-16,25 0 15,-25 50 16,25 0-31,-25 0 0,0 0 16,0 25-16,25-25 16,-25 49-16,0-24 0,25 0 15,-25 0-15,0-1 0,0 1 16,0 0-16,24-25 16</inkml:trace>
  <inkml:trace contextRef="#ctx0" brushRef="#br0" timeOffset="307">299 100 0,'25'-25'16,"-25"0"-16,25 25 0,-25-25 16,0 50 15,-25 0-31,0 0 15,0-25-15,0 25 16,0 0-16,0 0 0,0-1 16,25 1-16,0 0 15,25 0 1,0-25 0,0 25-16,0 0 0,0 0 15,0 0-15,25 0 16,-26 24-16,26-24 0,-25 0 15,0 0-15,0 0 16,0-25-16</inkml:trace>
  <inkml:trace contextRef="#ctx0" brushRef="#br0" timeOffset="721">797 175 0,'0'-25'0,"0"0"0,-25 0 16,25 0-1,-25 25-15,0 0 16,25 25 0,0 0-16,0 0 15,0 0-15,-25-1 0,25 1 16,0 25-16,0-25 15,0 25-15,25-25 0,0 25 16,-25-26-16,25 1 0,0-25 16,0 25-16,0-25 15,24 0-15,-24-25 0,0 0 16,25 1-16,-50-1 16,25 0-16,-25-25 0,0 0 15,0 0-15,-25 1 16,25 24-16,-25-25 0,-25 25 15,25 0-15,1 25 0,-1 0 16,0 0-16,0 0 16,0 25-16,25 0 15</inkml:trace>
  <inkml:trace contextRef="#ctx0" brushRef="#br0" timeOffset="1033">1419 125 0,'25'-25'15,"-25"0"-15,0 0 16,-25 25 0,0-25-16,1 25 15,-26 0-15,25 25 16,0-25-16,0 25 0,0 0 15,0 25-15,25-25 0,-25-1 16,25 1-16,0 25 16,25-25-16,0 0 0,0 25 15,0-25-15,25 0 16,0-25-16,-1 24 0,1-24 16,0 0-16,0 0 0,0 0 15,-25-24-15,-1-1 16,-24 0-16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13.095"/>
    </inkml:context>
    <inkml:brush xml:id="br0">
      <inkml:brushProperty name="width" value="0.05" units="cm"/>
      <inkml:brushProperty name="height" value="0.05" units="cm"/>
      <inkml:brushProperty name="color" value="#E71224"/>
    </inkml:brush>
  </inkml:definitions>
  <inkml:trace contextRef="#ctx0" brushRef="#br0">0 1 24575,'1'-1'0,"0"1"0,1 0 0,-1 0 0,0 0 0,0 0 0,0 0 0,0 1 0,1-1 0,-1 0 0,0 1 0,0-1 0,0 0 0,0 1 0,0 0 0,0-1 0,0 1 0,0-1 0,0 1 0,0 0 0,0 0 0,0 0 0,0-1 0,-1 1 0,1 0 0,0 0 0,-1 0 0,1 0 0,0 0 0,-1 0 0,1 0 0,-1 1 0,0-1 0,1 0 0,-1 0 0,0 0 0,0 0 0,0 1 0,0 1 0,0 5 0,-1 1 0,0 0 0,-1-1 0,-4 16 0,-2 16 0,8-34 0,1 0 0,0 0 0,0 0 0,1 0 0,-1 0 0,1 0 0,1 0 0,-1-1 0,1 1 0,0-1 0,0 0 0,0 1 0,1-1 0,0-1 0,0 1 0,0-1 0,1 1 0,-1-1 0,1-1 0,0 1 0,0 0 0,0-1 0,1 0 0,7 3 0,-7-4 0,-1 1 0,1-1 0,-1 0 0,1-1 0,0 0 0,-1 0 0,1 0 0,0 0 0,0-1 0,0 0 0,0 0 0,-1 0 0,1-1 0,0 0 0,0 0 0,-1-1 0,1 0 0,0 0 0,-1 0 0,0 0 0,1-1 0,-1 0 0,0 0 0,-1 0 0,9-8 0,-10 9 0,-1-1 0,1 1 0,-1-1 0,0 0 0,0 1 0,0-1 0,0 0 0,0-1 0,0 1 0,-1 0 0,0 0 0,0-1 0,0 1 0,0-1 0,0 1 0,-1-1 0,1 1 0,-1-1 0,0 1 0,0-1 0,0 1 0,-1-1 0,1 1 0,-1-1 0,0 1 0,0-1 0,0 1 0,0 0 0,-1-1 0,1 1 0,-1 0 0,0 0 0,0 0 0,0 0 0,0 1 0,-5-5 0,-1-2 0,-1 1 0,1 1 0,-1-1 0,-1 1 0,0 1 0,0 0 0,0 0 0,0 1 0,-1 1 0,-12-4 0,16 5 0,0 1 0,0 1 0,0 0 0,0 0 0,0 0 0,0 0 0,0 1 0,-1 1 0,1-1 0,0 1 0,0 0 0,0 1 0,0 0 0,-10 4 0,11-5-1365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13.420"/>
    </inkml:context>
    <inkml:brush xml:id="br0">
      <inkml:brushProperty name="width" value="0.05" units="cm"/>
      <inkml:brushProperty name="height" value="0.05" units="cm"/>
      <inkml:brushProperty name="color" value="#E71224"/>
    </inkml:brush>
  </inkml:definitions>
  <inkml:trace contextRef="#ctx0" brushRef="#br0">0 1 24575,'2'18'0,"1"1"0,0 0 0,1-1 0,1 0 0,11 25 0,2 14 0,-8-16-227,-2 0-1,-3 1 1,0 0-1,-3 0 1,-3 44-1,0-75-6598</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13.748"/>
    </inkml:context>
    <inkml:brush xml:id="br0">
      <inkml:brushProperty name="width" value="0.05" units="cm"/>
      <inkml:brushProperty name="height" value="0.05" units="cm"/>
      <inkml:brushProperty name="color" value="#E71224"/>
    </inkml:brush>
  </inkml:definitions>
  <inkml:trace contextRef="#ctx0" brushRef="#br0">34 40 24575,'-4'0'0,"-7"4"0,0-3 0,5-1 0,5-5 0,5-3 0,8-3 0,5 0 0,1 1-8191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14.128"/>
    </inkml:context>
    <inkml:brush xml:id="br0">
      <inkml:brushProperty name="width" value="0.05" units="cm"/>
      <inkml:brushProperty name="height" value="0.05" units="cm"/>
      <inkml:brushProperty name="color" value="#E71224"/>
    </inkml:brush>
  </inkml:definitions>
  <inkml:trace contextRef="#ctx0" brushRef="#br0">35 156 24575,'-3'-3'0,"-1"-1"0,1 1 0,1 0 0,-1-1 0,0 0 0,1 1 0,0-1 0,0 0 0,0 0 0,0 0 0,1-1 0,-1 1 0,1 0 0,0-1 0,0 1 0,1-1 0,0 1 0,-1-5 0,2 5 0,0 1 0,0-1 0,0 1 0,0 0 0,0-1 0,1 1 0,-1 0 0,1 0 0,0 0 0,0 0 0,0 1 0,0-1 0,0 0 0,1 1 0,-1-1 0,1 1 0,0 0 0,0 0 0,0 0 0,0 0 0,0 1 0,0-1 0,6-1 0,-3 0 0,1 1 0,-1 1 0,1-1 0,-1 1 0,1 0 0,0 1 0,-1-1 0,1 1 0,10 1 0,-15 0 0,0-1 0,0 0 0,0 0 0,1 1 0,-1 0 0,0-1 0,0 1 0,0 0 0,0 0 0,0 0 0,0 0 0,0 0 0,-1 0 0,1 1 0,0-1 0,-1 1 0,1-1 0,-1 1 0,1-1 0,-1 1 0,0 0 0,1 0 0,-1 0 0,0 0 0,0 0 0,-1 0 0,1 0 0,0 0 0,-1 0 0,1 0 0,0 4 0,-2-3 0,1 0 0,0 0 0,-1 0 0,1 0 0,-1 0 0,0 0 0,0 0 0,0-1 0,0 1 0,-1 0 0,1-1 0,-1 1 0,1-1 0,-1 0 0,0 1 0,0-1 0,0 0 0,0 0 0,-5 3 0,-5 4 0,-1 0 0,-22 11 0,15-10 0,15-7 0,0 0 0,0 0 0,0 1 0,0 0 0,1 0 0,-7 6 0,10-9 0,1 0 0,-1 0 0,0 0 0,1 0 0,-1 0 0,1 1 0,-1-1 0,1 0 0,0 0 0,-1 0 0,1 1 0,0-1 0,0 0 0,0 1 0,0-1 0,0 0 0,0 0 0,0 1 0,0-1 0,1 0 0,-1 1 0,0-1 0,1 0 0,-1 0 0,1 0 0,-1 0 0,1 1 0,0-1 0,0 0 0,-1 0 0,1 0 0,0 0 0,0 0 0,0-1 0,2 3 0,7 5 0,0-1 0,1 1 0,-1-2 0,20 9 0,-15-7 0,-1 0 0,23 16 0,-33-22 0,-1 1 0,0 0 0,0 0 0,0 1 0,0-1 0,0 1 0,-1-1 0,1 1 0,-1 0 0,0 0 0,0 0 0,0 0 0,-1 0 0,2 6 0,-2-6 4,-1-1 0,0 0-1,0 0 1,0 1-1,0-1 1,0 0 0,0 0-1,-1 1 1,0-1 0,0 0-1,0 0 1,0 0-1,0 0 1,0 0 0,-1 0-1,0 0 1,1-1 0,-1 1-1,0 0 1,0-1-1,-1 1 1,1-1 0,0 0-1,-1 0 1,1 0 0,-1 0-1,0 0 1,0-1-1,0 1 1,1-1 0,-1 0-1,-5 2 1,1-1-103,1 0 0,-1 0 0,1 0 0,-1-1 0,0 0 0,0-1 0,0 1 0,1-1 0,-1 0 0,0-1 0,0 0 0,0 0 0,1 0 0,-11-4 0,-5-7-6727</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14.624"/>
    </inkml:context>
    <inkml:brush xml:id="br0">
      <inkml:brushProperty name="width" value="0.05" units="cm"/>
      <inkml:brushProperty name="height" value="0.05" units="cm"/>
      <inkml:brushProperty name="color" value="#E71224"/>
    </inkml:brush>
  </inkml:definitions>
  <inkml:trace contextRef="#ctx0" brushRef="#br0">1 133 24575,'17'-9'0,"-17"9"0,0 0 0,1 0 0,-1 0 0,1 0 0,-1-1 0,0 1 0,1 0 0,-1 0 0,0-1 0,1 1 0,-1 0 0,0 0 0,1-1 0,-1 1 0,0 0 0,0-1 0,1 1 0,-1 0 0,0-1 0,0 1 0,0 0 0,1-1 0,-1 1 0,0-1 0,0 1 0,0 0 0,0-1 0,0 1 0,0-1 0,0 1 0,0 0 0,0-2 0,-1 3 0,1-1 0,-1 0 0,0 0 0,1 1 0,-1-1 0,0 0 0,1 1 0,-1-1 0,1 0 0,-1 1 0,0-1 0,1 1 0,-1-1 0,1 1 0,-1 0 0,1-1 0,0 1 0,-1-1 0,1 1 0,0 0 0,-1-1 0,1 1 0,0 0 0,0-1 0,-1 1 0,1 0 0,0 0 0,0-1 0,0 1 0,0 1 0,-6 24 0,6-23 0,0 0 0,0 0 0,0 0 0,1 0 0,-1 0 0,1 0 0,0 0 0,-1 0 0,1 0 0,0-1 0,1 1 0,-1 0 0,0 0 0,1-1 0,0 1 0,0-1 0,-1 1 0,1-1 0,1 0 0,-1 0 0,0 0 0,0 0 0,1 0 0,3 2 0,-4-3 0,0 0 0,0 0 0,1-1 0,-1 1 0,0 0 0,1-1 0,-1 0 0,0 1 0,1-1 0,-1 0 0,1 0 0,-1 0 0,0-1 0,1 1 0,-1-1 0,0 1 0,1-1 0,-1 0 0,0 0 0,0 0 0,0 0 0,0 0 0,0 0 0,0 0 0,0-1 0,0 1 0,0-1 0,0 0 0,-1 1 0,1-1 0,1-3 0,0 2 0,-1 0 0,-1 0 0,1 0 0,0 0 0,-1 0 0,1-1 0,-1 1 0,0 0 0,0-1 0,-1 1 0,1-1 0,-1 1 0,1-1 0,-1 1 0,0-1 0,0 1 0,-1-1 0,1 1 0,-1-1 0,0 1 0,0 0 0,0-1 0,0 1 0,0 0 0,-1-1 0,1 1 0,-1 0 0,0 0 0,0 0 0,0 1 0,-1-1 0,1 0 0,-5-3 0,7 6 0,0 0 0,-1 0 0,1 0 0,0 0 0,0 0 0,0 0 0,-1 0 0,1-1 0,0 1 0,0 0 0,-1 0 0,1 0 0,0 0 0,0 0 0,0-1 0,0 1 0,-1 0 0,1 0 0,0 0 0,0 0 0,0-1 0,0 1 0,0 0 0,0 0 0,0-1 0,0 1 0,-1 0 0,1 0 0,0 0 0,0-1 0,0 1 0,0 0 0,0 0 0,0-1 0,0 1 0,0 0 0,0 0 0,0-1 0,1 1 0,-1 0 0,0 0 0,0 0 0,0-1 0,0 1 0,0 0 0,0 0 0,0 0 0,0-1 0,1 1 0,-1 0 0,0 0 0,0 0 0,0 0 0,0-1 0,1 1 0,-1 0 0,22-4 0,45 5 0,-50 0 0,-12-1 0,0 0 0,0 1 0,-1-1 0,1 1 0,0 0 0,0 0 0,-1 0 0,1 1 0,-1 0 0,1 0 0,6 4 0,-9-5 0,0 1 0,0 0 0,-1 0 0,1 0 0,-1 0 0,1 0 0,-1 0 0,0 0 0,0 0 0,1 0 0,-2 1 0,1-1 0,0 1 0,0-1 0,-1 0 0,1 1 0,-1-1 0,0 1 0,0-1 0,0 1 0,0-1 0,0 1 0,0-1 0,-2 4 0,-2 16 0,2-14 0,1 1 0,0-1 0,0 0 0,0 1 0,2 12 0,-1-19 0,0 0 0,1 0 0,-1 0 0,1 0 0,0 0 0,-1 0 0,1 0 0,0 0 0,0 0 0,0-1 0,0 1 0,1 0 0,-1-1 0,0 1 0,1-1 0,-1 1 0,1-1 0,0 0 0,-1 1 0,1-1 0,0 0 0,0 0 0,0 0 0,-1-1 0,1 1 0,0 0 0,0-1 0,3 1 0,3 0 0,1 0 0,0-1 0,0 0 0,0 0 0,-1-1 0,1 0 0,0-1 0,-1 0 0,1 0 0,-1-1 0,1 0 0,-1-1 0,0 1 0,9-7 0,-2 1 0,-1 0 0,0-1 0,0 0 0,-1-1 0,-1-1 0,18-19 0,-26 26 0,-1 1 0,0-1 0,1 0 0,-2 0 0,1-1 0,-1 1 0,1 0 0,-1-1 0,-1 0 0,1 1 0,-1-1 0,1-11 0,-2 14 0,0 0 0,-1 0 0,1 0 0,-1 0 0,1 1 0,-1-1 0,0 0 0,0 0 0,0 1 0,0-1 0,-1 0 0,1 1 0,-1-1 0,0 1 0,0 0 0,1 0 0,-1-1 0,-1 1 0,1 0 0,0 1 0,0-1 0,-1 0 0,1 1 0,-1-1 0,1 1 0,-1 0 0,-4-2 0,-6-1 14,1 1-1,-1 0 0,0 0 0,1 2 1,-1-1-1,0 2 0,0-1 1,-18 3-1,1 2-508,0 1 0,-42 13 0,17-1-6331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15.698"/>
    </inkml:context>
    <inkml:brush xml:id="br0">
      <inkml:brushProperty name="width" value="0.05" units="cm"/>
      <inkml:brushProperty name="height" value="0.05" units="cm"/>
      <inkml:brushProperty name="color" value="#E71224"/>
    </inkml:brush>
  </inkml:definitions>
  <inkml:trace contextRef="#ctx0" brushRef="#br0">6 160 24575,'-1'0'0,"1"0"0,0 0 0,0 0 0,-1-1 0,1 1 0,0 0 0,0 0 0,-1 0 0,1 0 0,0 0 0,0 0 0,-1 0 0,1-1 0,0 1 0,0 0 0,0 0 0,-1 0 0,1-1 0,0 1 0,0 0 0,0 0 0,0 0 0,0-1 0,0 1 0,-1 0 0,1 0 0,0-1 0,0 1 0,0 0 0,0 0 0,0-1 0,0 1 0,0 0 0,0 0 0,0-1 0,0 1 0,0 0 0,0 0 0,0-1 0,0 1 0,0 0 0,0 0 0,1-1 0,-1 1 0,0 0 0,0 0 0,0-1 0,0 1 0,0 0 0,1 0 0,-1 0 0,0-1 0,0 1 0,0 0 0,1 0 0,-1 0 0,0 0 0,0 0 0,1-1 0,12-14 0,0 5 0,0 0 0,1 1 0,0 0 0,1 1 0,0 0 0,22-7 0,99-26 0,-128 39 0,75-15 0,-76 15 0,1 1 0,0 1 0,0 0 0,-1 0 0,1 0 0,0 1 0,0 0 0,9 3 0,-15-3 0,-1-1 0,1 1 0,-1 0 0,1 0 0,-1 0 0,1 0 0,-1 0 0,0 0 0,0 1 0,0-1 0,0 0 0,0 0 0,0 1 0,0-1 0,0 1 0,0-1 0,-1 1 0,1-1 0,0 1 0,-1 0 0,1-1 0,-1 1 0,0 0 0,0-1 0,0 1 0,0 0 0,0 3 0,-1 6 0,0 0 0,0 0 0,-5 15 0,1-2 0,4-20 0,0 1 0,1 0 0,-1-1 0,1 1 0,0 0 0,0-1 0,1 1 0,0 0 0,-1-1 0,1 1 0,1-1 0,-1 1 0,1-1 0,0 0 0,0 1 0,0-1 0,0 0 0,1 0 0,0 0 0,-1-1 0,1 1 0,1-1 0,-1 1 0,0-1 0,1 0 0,0 0 0,0-1 0,0 1 0,0-1 0,0 0 0,0 0 0,1 0 0,-1-1 0,0 1 0,1-1 0,0 0 0,7 0 0,6 2 0,0-2 0,0 0 0,1-1 0,-1-1 0,0 0 0,0-2 0,26-6 0,-33 7 0,-1-2 0,0 1 0,1-1 0,-1-1 0,-1 0 0,1 0 0,-1-1 0,0 0 0,0 0 0,-1-1 0,1-1 0,-2 1 0,13-16 0,-18 21 0,0 0 0,0-1 0,-1 1 0,1-1 0,-1 1 0,0-1 0,0 0 0,1 1 0,-2-1 0,1 0 0,0 0 0,-1 1 0,1-1 0,-1 0 0,0 0 0,0 0 0,0 0 0,0 0 0,0 0 0,-1 0 0,1 1 0,-1-1 0,0 0 0,0 0 0,0 1 0,0-1 0,0 0 0,-1 1 0,1-1 0,-1 1 0,-2-3 0,0 1 0,-1-1 0,0 1 0,0 1 0,0-1 0,0 1 0,-1 0 0,1 0 0,-1 0 0,0 1 0,0 0 0,0 0 0,0 0 0,-10-1 0,2 1-151,-1 1-1,1 0 0,0 1 0,0 0 1,0 1-1,0 1 0,0 0 1,-22 7-1,2 3-6674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17.211"/>
    </inkml:context>
    <inkml:brush xml:id="br0">
      <inkml:brushProperty name="width" value="0.05" units="cm"/>
      <inkml:brushProperty name="height" value="0.05" units="cm"/>
      <inkml:brushProperty name="color" value="#E71224"/>
    </inkml:brush>
  </inkml:definitions>
  <inkml:trace contextRef="#ctx0" brushRef="#br0">312 12 24575,'0'-1'0,"1"0"0,0 0 0,0 0 0,0 0 0,-1 1 0,1-1 0,0 0 0,0 1 0,0-1 0,0 0 0,0 1 0,1-1 0,-1 1 0,0 0 0,0-1 0,0 1 0,0 0 0,0 0 0,1-1 0,-1 1 0,2 1 0,-2-1 0,0 0 0,0 1 0,0-1 0,0 1 0,0 0 0,0-1 0,0 1 0,-1 0 0,1 0 0,0-1 0,0 1 0,-1 0 0,1 0 0,-1 0 0,1 0 0,-1 0 0,1 0 0,0 2 0,1 2 0,-1 1 0,1 0 0,-1-1 0,0 1 0,-1 0 0,1 0 0,-2 8 0,-10 62 0,-41 149 0,12-67 0,-57 289 0,97-446 0,0 1 0,0 0 0,-1 0 0,1-1 0,-1 1 0,1 0 0,-1-1 0,0 1 0,0-1 0,1 1 0,-1-1 0,0 1 0,-1-1 0,1 1 0,0-1 0,0 0 0,0 0 0,-3 2 0,3-3 0,-1 0 0,0 0 0,1 1 0,-1-1 0,0-1 0,1 1 0,-1 0 0,1 0 0,-1-1 0,0 1 0,1-1 0,-1 1 0,1-1 0,-1 0 0,1 1 0,-1-1 0,1 0 0,-2-1 0,1 1 5,-1 0 1,1 0-1,-1 0 0,1 0 0,-1 1 0,1-1 1,-1 1-1,1-1 0,-1 1 0,0 0 1,1 0-1,-1 0 0,1 1 0,-1-1 0,0 1 1,1-1-1,-1 1 0,1 0 0,-1 0 0,1 0 1,0 0-1,-4 3 0,2-2-119,0 0 0,1 1-1,-1 0 1,1 0 0,0 0 0,0 0-1,0 1 1,0-1 0,0 1 0,1 0-1,0-1 1,-3 7 0,-1 9-6712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17.570"/>
    </inkml:context>
    <inkml:brush xml:id="br0">
      <inkml:brushProperty name="width" value="0.05" units="cm"/>
      <inkml:brushProperty name="height" value="0.05" units="cm"/>
      <inkml:brushProperty name="color" value="#E71224"/>
    </inkml:brush>
  </inkml:definitions>
  <inkml:trace contextRef="#ctx0" brushRef="#br0">13 33 24575,'-1'0'0,"0"-1"0,0 0 0,0 1 0,0-1 0,1 0 0,-1 1 0,0-1 0,1 0 0,-1 0 0,0 0 0,1 0 0,-1 0 0,1 0 0,-1 0 0,1 0 0,0 0 0,-1 0 0,1 0 0,0 0 0,0 0 0,0 0 0,0-2 0,0 3 0,1-1 0,-1 0 0,1 0 0,0 1 0,-1-1 0,1 1 0,0-1 0,-1 1 0,1-1 0,0 1 0,0-1 0,-1 1 0,1 0 0,0-1 0,0 1 0,0 0 0,0-1 0,0 1 0,-1 0 0,3 0 0,9-1 0,-1 1 0,1 0 0,12 2 0,-16-2 0,179 6 0,-185-7 0,-1 1 0,1 1 0,0-1 0,-1 0 0,1 0 0,0 1 0,-1-1 0,1 0 0,-1 1 0,1 0 0,-1-1 0,1 1 0,-1 0 0,1 0 0,-1 0 0,1 0 0,-1 0 0,0 0 0,1 2 0,-1-2 0,-1 0 0,0 0 0,0 0 0,0 1 0,0-1 0,0 0 0,0 0 0,0 0 0,0 1 0,0-1 0,-1 0 0,1 0 0,0 0 0,-1 1 0,1-1 0,-1 0 0,0 0 0,1 0 0,-1 0 0,0 0 0,1 0 0,-1 0 0,0 0 0,0-1 0,-2 3 0,-28 32-1365,16-16-5461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24.887"/>
    </inkml:context>
    <inkml:brush xml:id="br0">
      <inkml:brushProperty name="width" value="0.05" units="cm"/>
      <inkml:brushProperty name="height" value="0.05" units="cm"/>
      <inkml:brushProperty name="color" value="#E71224"/>
    </inkml:brush>
  </inkml:definitions>
  <inkml:trace contextRef="#ctx0" brushRef="#br0">20 163 24575,'1'-1'0,"-1"1"0,0 0 0,0 0 0,0-1 0,0 1 0,0 0 0,0 0 0,0-1 0,0 1 0,0 0 0,0-1 0,0 1 0,0 0 0,0 0 0,0-1 0,0 1 0,0 0 0,0-1 0,0 1 0,0 0 0,0 0 0,0-1 0,-1 1 0,1 0 0,0 0 0,0-1 0,0 1 0,0 0 0,-1 0 0,1 0 0,0-1 0,0 1 0,0 0 0,-1 0 0,1 0 0,0 0 0,0 0 0,-1-1 0,1 1 0,0 0 0,0 0 0,-1 0 0,1 0 0,0 0 0,-1 0 0,1 0 0,0 0 0,0 0 0,-1 0 0,1 0 0,0 0 0,-1 0 0,1 0 0,0 0 0,0 0 0,-1 0 0,1 1 0,0-1 0,-1 0 0,0 1 0,1-1 0,-1 1 0,0 0 0,0-1 0,1 1 0,-1 0 0,0 0 0,1 0 0,-1-1 0,1 1 0,-1 0 0,1 0 0,-1 0 0,1 0 0,0 0 0,0 0 0,-1 1 0,1 9 0,0-1 0,1 0 0,0 0 0,0 0 0,1 0 0,5 15 0,25 58 0,-31-80 0,0-1 0,0 1 0,0-1 0,1 1 0,-1-1 0,1 1 0,0-1 0,-1 0 0,1 0 0,0 0 0,0 0 0,0 0 0,1 0 0,-1 0 0,0-1 0,5 3 0,-4-4 0,-1 1 0,1-1 0,0 0 0,-1 0 0,1 0 0,0 0 0,0-1 0,-1 1 0,1-1 0,0 1 0,-1-1 0,1 0 0,0 0 0,-1 0 0,1 0 0,-1-1 0,4-2 0,41-26 0,-2-3 0,46-43 0,16-12 0,30-11-1365,-77 59-5461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25.716"/>
    </inkml:context>
    <inkml:brush xml:id="br0">
      <inkml:brushProperty name="width" value="0.05" units="cm"/>
      <inkml:brushProperty name="height" value="0.05" units="cm"/>
      <inkml:brushProperty name="color" value="#E71224"/>
    </inkml:brush>
  </inkml:definitions>
  <inkml:trace contextRef="#ctx0" brushRef="#br0">2 205 24575,'0'-11'0,"-1"9"0,1 0 0,0-1 0,-1 1 0,1 0 0,0-1 0,0 1 0,1-1 0,-1 1 0,0 0 0,1-1 0,0 1 0,-1 0 0,1 0 0,2-4 0,-3 6 0,1 0 0,-1 0 0,0 0 0,1 0 0,-1 0 0,1 0 0,-1 0 0,0 0 0,1 0 0,-1 0 0,0 0 0,1 0 0,-1 0 0,1 1 0,-1-1 0,0 0 0,1 0 0,-1 0 0,0 1 0,1-1 0,-1 0 0,0 0 0,0 1 0,1-1 0,-1 0 0,0 1 0,0-1 0,1 0 0,-1 1 0,0-1 0,0 0 0,0 1 0,9 15 0,-8-14 0,24 57 0,13 24 0,-37-81 0,0-1 0,0 1 0,0-1 0,0 0 0,0 1 0,0-1 0,0 0 0,1 1 0,-1-1 0,0 0 0,1 0 0,-1 0 0,0 0 0,1-1 0,0 1 0,-1 0 0,1-1 0,-1 1 0,1-1 0,0 1 0,-1-1 0,1 0 0,0 0 0,0 1 0,-1-1 0,1-1 0,0 1 0,-1 0 0,1 0 0,0 0 0,-1-1 0,1 1 0,3-2 0,4-3 0,1 1 0,-1-2 0,0 1 0,14-12 0,-2 2 0,414-247-1365,-388 236-5461</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0.445"/>
    </inkml:context>
    <inkml:brush xml:id="br0">
      <inkml:brushProperty name="width" value="0.05" units="cm"/>
      <inkml:brushProperty name="height" value="0.05" units="cm"/>
      <inkml:brushProperty name="color" value="#ED1C24"/>
      <inkml:brushProperty name="fitToCurve" value="1"/>
    </inkml:brush>
  </inkml:definitions>
  <inkml:trace contextRef="#ctx0" brushRef="#br0">36 63 0,'-25'-25'0,"25"0"0,0 0 31,0 50-15,25 0-1,-25 0-15,0 0 16,25 24-16,-25 1 0,0 0 16,24 0-16,-24-25 15,25 24-15,-25 1 0,25-25 16,-25 0-16,0 0 0,0 0 15</inkml:trace>
  <inkml:trace contextRef="#ctx0" brushRef="#br0" timeOffset="295">260 88 0,'25'-25'0,"-25"0"0,-25 50 47,0 0-47,0-1 16,0 1-16,0 0 15,0 0-15,0 0 0,0-25 16,25 25-16,-24-25 0,24 25 16,24-25-1,1 0-15,0 25 0,0 0 16,0-25-16,25 25 15,-25-1-15,25 1 0,-1 0 16,-24 0-16,0 0 16,25-25-16,-25 25 0,0 0 15</inkml:trace>
  <inkml:trace contextRef="#ctx0" brushRef="#br0" timeOffset="669">833 137 0,'0'-25'15,"-25"25"1,0 25 0,0 0-16,0 0 15,25 0-15,-25 0 16,0 0-16,0 25 0,25-25 15,0-1-15,0 1 16,0 0-16,0 0 0,25 0 16,0 0-16,0-25 0,25 0 15,-25 0-15,24 0 16,-24 0-16,25 0 0,-25-25 16,0 0-16,0 0 0,-25-25 15,0 26-15,0-26 16,-25 25-16,0-25 0,0 25 15,0-25-15,-25 25 16,26 1-16,-26 24 0,25 0 16,0 0-16,0 0 15</inkml:trace>
  <inkml:trace contextRef="#ctx0" brushRef="#br0" timeOffset="950">1480 162 0,'0'-25'15,"0"0"-15,0 1 16,-25-1-16,0 25 16,0 0-1,0 0-15,0 0 0,1 25 16,-1-1-16,0 1 15,0 25-15,0 0 0,25-25 16,0 25-16,0-1 0,0-24 16,25 25-16,25-25 15,-25 0-15,24-25 0,26 0 16,-25 0-16,25 0 0,-26-25 16</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26.494"/>
    </inkml:context>
    <inkml:brush xml:id="br0">
      <inkml:brushProperty name="width" value="0.05" units="cm"/>
      <inkml:brushProperty name="height" value="0.05" units="cm"/>
      <inkml:brushProperty name="color" value="#E71224"/>
    </inkml:brush>
  </inkml:definitions>
  <inkml:trace contextRef="#ctx0" brushRef="#br0">1 49 24575,'33'76'0,"-30"-67"0,-1-3 0,0 0 0,0 0 0,1 0 0,6 10 0,-9-15 0,1 0 0,0 0 0,-1 0 0,1-1 0,0 1 0,0 0 0,0 0 0,0 0 0,0-1 0,0 1 0,0-1 0,0 1 0,0-1 0,0 1 0,0-1 0,0 1 0,0-1 0,0 0 0,0 1 0,1-1 0,-1 0 0,0 0 0,0 0 0,0 0 0,0 0 0,1 0 0,-1-1 0,0 1 0,0 0 0,0 0 0,0-1 0,2 0 0,91-49 0,10-4 0,-49 31-682,89-24-1,-104 38-6143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01.620"/>
    </inkml:context>
    <inkml:brush xml:id="br0">
      <inkml:brushProperty name="width" value="0.05" units="cm"/>
      <inkml:brushProperty name="height" value="0.05" units="cm"/>
      <inkml:brushProperty name="color" value="#E71224"/>
    </inkml:brush>
  </inkml:definitions>
  <inkml:trace contextRef="#ctx0" brushRef="#br0">151 187 24575,'7'-1'0,"0"-1"0,0 1 0,0-1 0,0-1 0,0 1 0,7-4 0,5-2 0,-13 6 0,0 0 0,1 0 0,-1 1 0,13-1 0,-18 2 0,-1-1 0,1 1 0,0 0 0,-1 0 0,1 0 0,0 0 0,0 0 0,-1 0 0,1 0 0,0 0 0,0 1 0,-1-1 0,1 0 0,0 0 0,-1 0 0,1 1 0,0-1 0,-1 0 0,1 1 0,-1-1 0,1 1 0,0-1 0,-1 1 0,1-1 0,-1 1 0,1-1 0,-1 1 0,0-1 0,1 1 0,-1 0 0,1-1 0,-1 1 0,0 0 0,0-1 0,1 1 0,-1 0 0,0-1 0,0 1 0,0 0 0,0 0 0,0-1 0,0 1 0,0 0 0,0-1 0,0 1 0,0 0 0,0 0 0,0-1 0,-1 1 0,1 0 0,0-1 0,0 1 0,-1 0 0,1-1 0,0 1 0,-1-1 0,1 1 0,-1 0 0,0 0 0,-9 16 0,-1 0 0,0 0 0,-15 14 0,-17 26 0,-117 200 0,156-252 0,1 1 0,0-1 0,0 1 0,1 0 0,-1-1 0,1 1 0,1 1 0,-3 11 0,4-16 0,0-1 0,1 1 0,-1 0 0,0-1 0,0 1 0,1 0 0,-1 0 0,1-1 0,0 1 0,-1-1 0,1 1 0,0-1 0,0 1 0,0-1 0,0 1 0,0-1 0,0 0 0,0 1 0,1-1 0,-1 0 0,0 0 0,1 0 0,-1 0 0,1 0 0,-1 0 0,1-1 0,0 1 0,-1 0 0,1-1 0,0 1 0,-1-1 0,1 0 0,0 1 0,-1-1 0,1 0 0,2 0 0,32 3 0,69-4 0,14 2 0,370 72 0,53 3 0,-526-75 0,33 1 0,-46-2 0,-1 0 0,0-1 0,1 1 0,-1 0 0,1-1 0,-1 0 0,0 0 0,1 1 0,-1-1 0,0 0 0,0-1 0,0 1 0,0 0 0,0-1 0,3-2 0,-4 3 0,0-1 0,0 1 0,-1-1 0,1 0 0,-1 1 0,1-1 0,-1 0 0,1 1 0,-1-1 0,0 0 0,0 1 0,0-1 0,0 0 0,0 0 0,0 1 0,-1-3 0,-9-35 0,5 18 0,2-11 0,2 0 0,1 0 0,2 0 0,1 0 0,13-61 0,2-15 0,-16 90 0,10-114 0,-11 109 0,-1 1 0,-1 0 0,-7-41 0,7 58 0,0 1 0,0 0 0,0-1 0,-1 1 0,0 0 0,0 0 0,0 0 0,0 0 0,-1 0 0,1 0 0,-1 1 0,0-1 0,0 1 0,0 0 0,0 0 0,-1 0 0,0 0 0,1 1 0,-1-1 0,0 1 0,0 0 0,0 0 0,-7-2 0,2 2 0,0 0 0,1 1 0,-1 0 0,0 1 0,0-1 0,0 2 0,0-1 0,0 2 0,0-1 0,0 1 0,-8 3 0,-112 41 0,85-28 0,-66 17 0,3-17 0,-1-3 0,-126-1 0,228-14 0,-154 2 0,-80 5 0,232-6-195,0 0 0,0 0 0,0 1 0,0 0 0,0 0 0,-10 4 0,3 4-6631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02.263"/>
    </inkml:context>
    <inkml:brush xml:id="br0">
      <inkml:brushProperty name="width" value="0.05" units="cm"/>
      <inkml:brushProperty name="height" value="0.05" units="cm"/>
      <inkml:brushProperty name="color" value="#E71224"/>
    </inkml:brush>
  </inkml:definitions>
  <inkml:trace contextRef="#ctx0" brushRef="#br0">228 1 24575,'63'0'0,"-121"36"0,17-10 0,-41 33 0,69-49 0,0 1 0,1 1 0,1 0 0,0 0 0,1 1 0,0 1 0,-8 15 0,16-27 0,1 1 0,-1-1 0,1 1 0,0-1 0,0 1 0,0 0 0,1-1 0,-1 1 0,0 0 0,1 0 0,0-1 0,0 1 0,-1 0 0,2 0 0,-1 0 0,0-1 0,1 1 0,-1 0 0,1 0 0,0-1 0,0 1 0,2 4 0,-1-4 0,1 0 0,0 0 0,0 0 0,0 0 0,0 0 0,0-1 0,1 0 0,-1 1 0,1-1 0,0 0 0,-1-1 0,1 1 0,0-1 0,7 2 0,98 24 0,174 20 0,-276-46 0,-1 0 0,1-1 0,0 0 0,0-1 0,0 0 0,-1 0 0,1 0 0,0-1 0,-1 0 0,1 0 0,9-5 0,-14 6 0,0 0 0,-1 0 0,1 0 0,0 0 0,-1-1 0,1 1 0,-1-1 0,1 1 0,-1-1 0,1 1 0,-1-1 0,0 0 0,0 0 0,0 0 0,0 0 0,0 0 0,-1 0 0,1 0 0,0 0 0,-1 0 0,1 0 0,-1 0 0,0 0 0,0 0 0,0 0 0,0 0 0,0 0 0,0-1 0,-1 1 0,1 0 0,-1 0 0,1 0 0,-1 0 0,0 0 0,0 0 0,0 0 0,0 1 0,0-1 0,-3-3 0,-3-5 0,-1 0 0,-1 1 0,0 0 0,0 0 0,0 1 0,-1 0 0,-1 1 0,1 0 0,-16-7 0,-19-14 0,6 3-68,25 17-118,0 0 1,1-1 0,1-1 0,0 0-1,0-1 1,-14-15 0,15 9-6641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27.308"/>
    </inkml:context>
    <inkml:brush xml:id="br0">
      <inkml:brushProperty name="width" value="0.05" units="cm"/>
      <inkml:brushProperty name="height" value="0.05" units="cm"/>
      <inkml:brushProperty name="color" value="#E71224"/>
    </inkml:brush>
  </inkml:definitions>
  <inkml:trace contextRef="#ctx0" brushRef="#br0">26 88 24575,'-1'21'0,"-9"40"0,5-38 0,1 0 0,1 1 0,1 32 0,1-55 0,1 0 0,0 1 0,0-1 0,0 1 0,0-1 0,1 0 0,-1 1 0,0-1 0,0 1 0,1-1 0,-1 0 0,1 1 0,-1-1 0,1 0 0,0 0 0,-1 1 0,1-1 0,0 0 0,0 0 0,0 0 0,0 0 0,0 0 0,0 0 0,0 0 0,0 0 0,0-1 0,1 1 0,-1 0 0,0-1 0,0 1 0,1-1 0,-1 1 0,1-1 0,-1 1 0,0-1 0,1 0 0,-1 0 0,0 0 0,1 0 0,-1 0 0,1 0 0,-1 0 0,1 0 0,-1 0 0,0-1 0,1 1 0,-1-1 0,0 1 0,3-2 0,9-4 0,0 0 0,0 0 0,0-2 0,12-9 0,-9 6 0,392-194-143,-287 150-1079,-91 40-5604</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50.812"/>
    </inkml:context>
    <inkml:brush xml:id="br0">
      <inkml:brushProperty name="width" value="0.05" units="cm"/>
      <inkml:brushProperty name="height" value="0.05" units="cm"/>
      <inkml:brushProperty name="color" value="#E71224"/>
    </inkml:brush>
  </inkml:definitions>
  <inkml:trace contextRef="#ctx0" brushRef="#br0">259 1 24575,'0'5'0,"0"1"0,0-1 0,-1 0 0,1 0 0,-1 1 0,0-1 0,-1 0 0,1 0 0,-1 0 0,0 0 0,0 0 0,-1-1 0,1 1 0,-1-1 0,0 1 0,0-1 0,-1 0 0,1 0 0,-1 0 0,0-1 0,0 1 0,-5 2 0,6-4 0,1 0 0,-1 0 0,1 1 0,-1-1 0,1 1 0,0 0 0,0-1 0,-3 5 0,5-6 0,0-1 0,0 0 0,0 0 0,0 1 0,0-1 0,-1 0 0,1 0 0,0 1 0,0-1 0,0 0 0,0 1 0,0-1 0,0 0 0,0 0 0,0 1 0,0-1 0,1 0 0,-1 1 0,0-1 0,0 0 0,0 0 0,0 1 0,0-1 0,0 0 0,0 0 0,1 1 0,-1-1 0,0 0 0,0 0 0,0 0 0,1 1 0,-1-1 0,0 0 0,0 0 0,1 0 0,21 1 0,71-16 0,106-13 0,-381 62 0,-69 10 0,244-43 0,-40 3 0,36-4 0,30-3 0,45-7 0,100-28 0,-164 38-1,0 0-1,0 0 1,0-1-1,-1 1 1,1 0-1,0 0 1,0 0-1,0 0 1,0 0-1,0 0 1,0 0-1,0 0 1,0 0-1,0-1 0,0 1 1,0 0-1,0 0 1,0 0-1,0 0 1,0 0-1,0 0 1,0 0-1,0 0 1,0 0-1,0-1 1,0 1-1,1 0 1,-1 0-1,0 0 1,0 0-1,0 0 1,0 0-1,0 0 1,0 0-1,0 0 1,0 0-1,0 0 1,0 0-1,0-1 1,0 1-1,1 0 1,-1 0-1,0 0 0,0 0 1,0 0-1,0 0 1,0 0-1,0 0 1,-16-2 186,-24 1-1661,16 1-5350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53.655"/>
    </inkml:context>
    <inkml:brush xml:id="br0">
      <inkml:brushProperty name="width" value="0.05" units="cm"/>
      <inkml:brushProperty name="height" value="0.05" units="cm"/>
      <inkml:brushProperty name="color" value="#E71224"/>
    </inkml:brush>
  </inkml:definitions>
  <inkml:trace contextRef="#ctx0" brushRef="#br0">1 0 24575,'0'2'0,"1"-1"0,-1 1 0,1-1 0,-1 0 0,1 1 0,0-1 0,-1 0 0,1 0 0,0 1 0,0-1 0,0 0 0,0 0 0,0 0 0,0 0 0,0 0 0,0 0 0,2 1 0,26 16 0,-22-15 0,34 16 0,-31-15 0,-1 0 0,0 0 0,13 9 0,-22-13 0,0 0 0,1 0 0,-1 0 0,0 0 0,0 0 0,1 0 0,-1 1 0,0-1 0,0 0 0,1 0 0,-1 0 0,0 0 0,0 0 0,0 1 0,0-1 0,1 0 0,-1 0 0,0 0 0,0 1 0,0-1 0,0 0 0,0 0 0,0 1 0,1-1 0,-1 0 0,0 0 0,0 1 0,0-1 0,0 0 0,0 0 0,0 1 0,0-1 0,0 0 0,0 0 0,0 1 0,0-1 0,0 0 0,0 0 0,0 1 0,-1-1 0,1 0 0,0 0 0,0 1 0,0-1 0,0 0 0,0 0 0,0 0 0,-1 1 0,1-1 0,0 0 0,-19 6 0,-20-4 0,18-2 0,31 0 0,35-2 0,25 2 0,-71 0 0,-27 0 0,-95 0-1365,94 0-5461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56.010"/>
    </inkml:context>
    <inkml:brush xml:id="br0">
      <inkml:brushProperty name="width" value="0.05" units="cm"/>
      <inkml:brushProperty name="height" value="0.05" units="cm"/>
      <inkml:brushProperty name="color" value="#E71224"/>
    </inkml:brush>
  </inkml:definitions>
  <inkml:trace contextRef="#ctx0" brushRef="#br0">97 0 24575,'157'0'0,"-195"3"0,0 1 0,1 1 0,-1 3 0,-65 20 0,125-23 0,17-4 0,96-2-1365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57.911"/>
    </inkml:context>
    <inkml:brush xml:id="br0">
      <inkml:brushProperty name="width" value="0.05" units="cm"/>
      <inkml:brushProperty name="height" value="0.05" units="cm"/>
      <inkml:brushProperty name="color" value="#E71224"/>
    </inkml:brush>
  </inkml:definitions>
  <inkml:trace contextRef="#ctx0" brushRef="#br0">0 318 24575,'2'0'0,"-1"-1"0,1 1 0,-1-1 0,1 0 0,0 1 0,-1-1 0,1 0 0,-1 0 0,0 0 0,1 0 0,-1 0 0,0 0 0,0-1 0,0 1 0,2-2 0,18-26 0,-16 22 0,-4 5 0,27-32 0,-27 33 0,-1 1 0,1-1 0,0 0 0,-1 1 0,1-1 0,0 1 0,-1-1 0,1 1 0,0 0 0,0-1 0,0 1 0,0 0 0,-1-1 0,1 1 0,0 0 0,0 0 0,1 0 0,-1 0 0,-1 0 0,1 1 0,0-1 0,-1 1 0,1-1 0,-1 1 0,1-1 0,-1 1 0,0-1 0,1 1 0,-1-1 0,1 1 0,-1 0 0,0-1 0,0 1 0,1 0 0,-1-1 0,0 1 0,0 0 0,0-1 0,0 1 0,0 0 0,0 0 0,0-1 0,0 1 0,0 1 0,0 16 0,-1 1 0,-1-1 0,-6 27 0,-2 23 0,6-1 0,-4-1 0,-3 1 0,-29 101 0,39-167 0,1 0 0,0-1 0,0 1 0,0 0 0,0-1 0,0 1 0,0 0 0,0 0 0,0-1 0,0 1 0,0 0 0,0-1 0,0 1 0,0 0 0,1-1 0,-1 1 0,0 0 0,0-1 0,1 1 0,-1-1 0,0 1 0,1 0 0,-1-1 0,1 1 0,-1-1 0,1 1 0,-1-1 0,1 1 0,-1-1 0,1 0 0,-1 1 0,1-1 0,0 0 0,-1 1 0,1-1 0,0 0 0,-1 0 0,1 0 0,0 1 0,-1-1 0,1 0 0,0 0 0,-1 0 0,1 0 0,0 0 0,0 0 0,-1 0 0,2-1 0,47-3 0,-32 1 0,541-2 0,-266 18 0,137 0 0,-428-12 0,0-1 0,0 0 0,0 0 0,0 0 0,0 0 0,0 0 0,0 0 0,-1 0 0,1 0 0,0 0 0,0 0 0,0 0 0,0-1 0,0 1 0,0 0 0,0-1 0,-1 1 0,1-1 0,0 1 0,0-1 0,-1 1 0,1-1 0,0 1 0,0-1 0,-1 0 0,1 1 0,-1-1 0,1 0 0,-1 1 0,1-1 0,0-1 0,-1 0 0,-1-1 0,1 1 0,0 0 0,-1-1 0,1 1 0,-1 0 0,0 0 0,0-1 0,-2-3 0,-3-8 0,1 0 0,1 0 0,1-1 0,0 1 0,1-1 0,1 1 0,0-1 0,1 0 0,1-16 0,5-18 0,14-52 0,-1 4 0,-8 36 0,-4 25 0,5-66 0,-11 93 0,-1-1 0,-1 1 0,1-1 0,-2 1 0,1-1 0,-1 1 0,-1 0 0,1-1 0,-2 1 0,1 1 0,-10-17 0,11 22 0,0 0 0,-1 1 0,1-1 0,-1 0 0,0 1 0,0-1 0,0 1 0,0 0 0,-1 0 0,1 0 0,0 1 0,-1-1 0,1 1 0,-1 0 0,0 0 0,1 0 0,-8-1 0,-6 1 0,0 0 0,-30 2 0,19 1 0,-206 1 0,-160 6 0,279-1 0,-159 32 0,270-39-38,-15 2-228,-1 2 1,0 0 0,1 1-1,-28 14 1,25-7-6561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58.545"/>
    </inkml:context>
    <inkml:brush xml:id="br0">
      <inkml:brushProperty name="width" value="0.05" units="cm"/>
      <inkml:brushProperty name="height" value="0.05" units="cm"/>
      <inkml:brushProperty name="color" value="#E71224"/>
    </inkml:brush>
  </inkml:definitions>
  <inkml:trace contextRef="#ctx0" brushRef="#br0">199 0 24575,'-1'5'0,"-1"-1"0,0 0 0,0 0 0,0 1 0,0-1 0,0-1 0,-1 1 0,0 0 0,0-1 0,-4 5 0,1-1 0,-46 62 0,-47 83 0,87-124 0,12-27 0,0-1 0,0 1 0,0-1 0,0 1 0,0 0 0,0-1 0,0 1 0,0-1 0,0 1 0,1-1 0,-1 1 0,0 0 0,0-1 0,1 1 0,-1-1 0,0 1 0,1-1 0,-1 1 0,0-1 0,1 0 0,-1 1 0,0-1 0,1 1 0,-1-1 0,1 0 0,-1 1 0,1-1 0,-1 0 0,1 1 0,-1-1 0,1 0 0,0 0 0,-1 0 0,1 0 0,-1 1 0,1-1 0,-1 0 0,1 0 0,0 0 0,-1 0 0,1 0 0,-1 0 0,1-1 0,0 1 0,-1 0 0,1 0 0,0 0 0,14-3 0,1 1 0,-1-2 0,0 0 0,22-9 0,-25 7 0,0 2 0,1 0 0,-1 0 0,1 1 0,0 1 0,0 0 0,24 0 0,-17 4 0,0 2 0,0 0 0,0 2 0,28 11 0,-21-8 0,36 9 0,-62-17 0,1-1 0,-1 1 0,1-1 0,-1 0 0,1 0 0,-1 0 0,1 1 0,-1-1 0,1-1 0,-1 1 0,1 0 0,-1 0 0,1 0 0,-1-1 0,0 1 0,1-1 0,-1 1 0,1-1 0,-1 0 0,2 0 0,-3 0 0,1 0 0,-1 0 0,1 0 0,-1 0 0,1 0 0,-1 0 0,0 0 0,0 0 0,0 0 0,1 0 0,-1 0 0,0 0 0,0 0 0,0 0 0,0 0 0,-1 0 0,1 0 0,0 0 0,0 0 0,-1 0 0,0-2 0,-3-7 0,-1-1 0,0 1 0,-14-19 0,14 22 0,-19-33-28,16 26-240,0 0 1,-1 0 0,-1 1-1,-14-16 1,15 22-6559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59.332"/>
    </inkml:context>
    <inkml:brush xml:id="br0">
      <inkml:brushProperty name="width" value="0.05" units="cm"/>
      <inkml:brushProperty name="height" value="0.05" units="cm"/>
      <inkml:brushProperty name="color" value="#E71224"/>
    </inkml:brush>
  </inkml:definitions>
  <inkml:trace contextRef="#ctx0" brushRef="#br0">0 0 24575,'0'5'0,"0"5"0,0 6 0,5-4 0,5-5 0,6-7 0,4-4 0,3-6 0,3-1 0,-4 1-8191</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9.589"/>
    </inkml:context>
    <inkml:brush xml:id="br0">
      <inkml:brushProperty name="width" value="0.05" units="cm"/>
      <inkml:brushProperty name="height" value="0.05" units="cm"/>
      <inkml:brushProperty name="color" value="#ED1C24"/>
      <inkml:brushProperty name="fitToCurve" value="1"/>
    </inkml:brush>
  </inkml:definitions>
  <inkml:trace contextRef="#ctx0" brushRef="#br0">130 200 0,'0'-24'16,"25"-1"-1,0 25 1,-25-25-16,-25 50 31,0 0-31,25-1 16,-25 1-16,0 0 0,0 0 15,0 25-15,0-25 0,25 0 16,0 0-16,0 0 16,25-1-16,-25 1 0,50-25 15,-25 25-15,0-25 16,25 0-16,-25 0 0,24-25 15,-24 25-15,0-25 0,0 25 16,0-24-16,0-1 16,-25 0-16,0-25 0,0 25 15,0 0-15,-25-25 16,0 25-16,0 1 0,0-1 16,0 0-16,0 25 0,1-25 15,-26 25-15,25 0 16,0 25-16,0-25 0,0 25 15,25 0-15,-25-1 16,50 1-16</inkml:trace>
  <inkml:trace contextRef="#ctx0" brushRef="#br0" timeOffset="509">678 176 0,'0'-25'16,"-25"25"-16,25-25 0,0 0 16,0 0-16,25 25 15,0-25-15,-1 0 0,26 25 16,-25 0-16,25-25 15,0 25-15,-25 0 0,24 0 16,-24 25-16,0-25 0,0 25 16,-25 0-16,0 0 15,0 0-15,0 0 0,-50 0 16,25-1-16,-24 1 0,24 0 16,-25 0-16,0 0 15,25-25-15,0 25 0,0-25 16,1 0-16,48 0 15,1 0 1,0 0-16,0 0 16,25 0-16,0 0 0,-25 0 15,24 25-15,1-25 0,0 25 16,-25-25-16,0 25 16,-25 0-16,0-1 15,0 1-15,-50-25 16,25 25-16,-25 0 0,1-25 15,-26 25-15,25-25 0,0 0 16,0 0-16,1 0 16,24-25-16</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7:05.788"/>
    </inkml:context>
    <inkml:brush xml:id="br0">
      <inkml:brushProperty name="width" value="0.05" units="cm"/>
      <inkml:brushProperty name="height" value="0.05" units="cm"/>
      <inkml:brushProperty name="color" value="#E71224"/>
    </inkml:brush>
  </inkml:definitions>
  <inkml:trace contextRef="#ctx0" brushRef="#br0">279 0 24575,'-5'4'0,"1"-1"0,-1 1 0,0-1 0,0 0 0,-1-1 0,-9 4 0,-15 8 0,3 2 0,1 1 0,-34 29 0,50-38 0,1 1 0,0 0 0,1 0 0,0 1 0,0 0 0,1 0 0,0 1 0,-10 22 0,16-29 0,-1 1 0,1-1 0,0 0 0,0 1 0,1-1 0,-1 1 0,1-1 0,0 0 0,0 1 0,0-1 0,1 1 0,0-1 0,0 1 0,0-1 0,0 0 0,1 0 0,-1 1 0,1-1 0,0 0 0,0 0 0,1-1 0,-1 1 0,1 0 0,0-1 0,0 0 0,0 1 0,0-1 0,0 0 0,6 3 0,4 3 0,0-1 0,1 0 0,0 0 0,0-2 0,0 1 0,1-2 0,16 4 0,0-1-273,-1-2 0,1-2 0,1 0 0,36-2 0,-7-4-6553</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7:06.465"/>
    </inkml:context>
    <inkml:brush xml:id="br0">
      <inkml:brushProperty name="width" value="0.05" units="cm"/>
      <inkml:brushProperty name="height" value="0.05" units="cm"/>
      <inkml:brushProperty name="color" value="#E71224"/>
    </inkml:brush>
  </inkml:definitions>
  <inkml:trace contextRef="#ctx0" brushRef="#br0">121 213 24575,'-7'24'0,"5"-22"0,1 1 0,0-1 0,0 1 0,0 0 0,0-1 0,1 1 0,-1 0 0,1-1 0,-1 6 0,9 71 0,-4-47 0,-1 1 0,-2 55 0,-2-84 0,0 1 0,0 0 0,0 0 0,0-1 0,-1 1 0,0-1 0,0 0 0,-3 6 0,5-9 0,-1 0 0,1-1 0,-1 1 0,1 0 0,-1 0 0,0-1 0,1 1 0,-1 0 0,0-1 0,1 1 0,-1 0 0,0-1 0,0 1 0,1-1 0,-1 0 0,0 1 0,0-1 0,0 0 0,0 1 0,0-1 0,1 0 0,-1 0 0,0 0 0,0 1 0,0-1 0,0 0 0,0-1 0,0 1 0,0 0 0,0 0 0,0 0 0,0 0 0,1-1 0,-1 1 0,0 0 0,0-1 0,0 1 0,0-1 0,1 1 0,-1-1 0,0 1 0,0-1 0,1 1 0,-1-1 0,1 0 0,-1 0 0,0 1 0,1-1 0,-1-1 0,-5-5 0,1-1 0,0 1 0,1-1 0,0 0 0,0 0 0,1-1 0,-4-13 0,-12-67 0,15 69 0,2 4 0,0 0 0,1 0 0,1 0 0,0 0 0,1-1 0,1 1 0,0 0 0,1 0 0,1 1 0,1-1 0,12-28 0,-13 35 0,1 0 0,0 0 0,0 1 0,1-1 0,0 1 0,1 0 0,-1 1 0,2 0 0,-1 0 0,1 0 0,0 1 0,0 0 0,1 0 0,0 1 0,0 1 0,0-1 0,0 1 0,1 1 0,19-5 0,-15 6 0,0 0 0,-1 1 0,1 0 0,0 2 0,-1-1 0,1 2 0,-1 0 0,1 0 0,-1 1 0,15 6 0,-21-7 0,0 1 0,0 0 0,-1 0 0,1 1 0,-1-1 0,0 1 0,0 1 0,0-1 0,-1 1 0,0 0 0,1 0 0,-2 1 0,1 0 0,-1 0 0,0 0 0,0 0 0,0 0 0,-1 1 0,0 0 0,3 11 0,-5-13 0,0 0 0,0 0 0,-1 0 0,0 0 0,0 1 0,0-1 0,0 0 0,-1 0 0,0 0 0,0 0 0,-1 0 0,1 0 0,-1 0 0,0 0 0,0 0 0,-6 8 0,1-3 0,-1 1 0,-1-1 0,1 0 0,-2-1 0,-13 12 0,12-8 0,14-6 0,26-1 0,-15-4 0,27 3 0,46 10 0,-80-14 0,1 1 0,-1 1 0,1-1 0,-1 2 0,0-1 0,0 1 0,0 0 0,8 6 0,-14-9 0,0-1 0,1 1 0,-1 0 0,0 0 0,0 0 0,0 0 0,0 0 0,0 0 0,-1 0 0,1 0 0,0 0 0,0 0 0,-1 0 0,1 1 0,-1-1 0,1 0 0,-1 1 0,1-1 0,-1 0 0,0 1 0,1-1 0,-1 0 0,0 1 0,0-1 0,0 0 0,0 1 0,0-1 0,-1 0 0,1 1 0,0-1 0,-1 0 0,1 1 0,-1-1 0,1 0 0,-1 0 0,1 1 0,-1-1 0,0 0 0,0 0 0,0 0 0,1 0 0,-1 0 0,0 0 0,0 0 0,0 0 0,-1 0 0,1-1 0,0 1 0,0 0 0,0-1 0,-2 2 0,-8 3 0,0 1 0,0-1 0,-1-1 0,-15 5 0,-22 2-341,-1-2 0,0-3-1,-72 1 1,54-5-6485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7:06.871"/>
    </inkml:context>
    <inkml:brush xml:id="br0">
      <inkml:brushProperty name="width" value="0.05" units="cm"/>
      <inkml:brushProperty name="height" value="0.05" units="cm"/>
      <inkml:brushProperty name="color" value="#E71224"/>
    </inkml:brush>
  </inkml:definitions>
  <inkml:trace contextRef="#ctx0" brushRef="#br0">2195 133 24575,'-26'8'0,"-1"-1"0,-45 5 0,12-2 0,-227 52-346,-445 158-1,603-173 347,-194 100 0,272-119 0,2 1 0,1 3 0,2 2 0,1 2 0,1 2 0,-56 64 0,81-80 0,1 1 0,2 1 0,0 1 0,2 0 0,0 1 0,2 0 0,1 1 0,-10 37 0,16-44 0,2-1 0,0 1 0,1 0 0,0-1 0,2 1 0,1 0 0,0 0 0,1 0 0,1-1 0,1 1 0,1-1 0,1 0 0,8 19 0,-4-14-10,2-1 0,1 0 0,1-1 0,1 0 0,1-1 0,0-1 0,22 20 0,-11-14-29,2-2-1,1-1 0,1-1 0,47 25 1,-19-17-48,2-4 1,0-2 0,1-3 0,2-2 0,90 13 0,-63-19 8,0-4 1,0-5-1,0-3 1,0-5-1,130-20 1,-109 3-29,-2-4 1,-1-5 0,-1-5 0,103-49 0,-138 50 105,-1-3 0,-2-3 0,-2-4 0,83-68 0,-108 75 0,-1-2 0,-3-2 0,-1-1 0,-2-2 0,-2-2 0,54-96 0,-63 94-70,-3-2 1,-2-1-1,-2-1 1,-2 0-1,14-84 1,-25 101 27,-1-1 0,-2 1 1,-1 0-1,-2 0 0,-2-1 1,-1 1-1,-1 0 0,-2 1 1,-18-54-1,17 69 59,0 0 0,-1 1 0,-1 1 0,0-1 0,-2 2 0,0-1 0,-1 2 0,0-1-1,-1 2 1,-1 0 0,-27-20 0,19 18-144,0 2 0,-1 1 0,-1 1 0,0 1 0,-1 1 0,0 1 0,-51-10 0,-60-2-3938</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31.293"/>
    </inkml:context>
    <inkml:brush xml:id="br0">
      <inkml:brushProperty name="width" value="0.05" units="cm"/>
      <inkml:brushProperty name="height" value="0.05" units="cm"/>
      <inkml:brushProperty name="color" value="#E71224"/>
    </inkml:brush>
  </inkml:definitions>
  <inkml:trace contextRef="#ctx0" brushRef="#br0">236 356 24575,'0'-5'0,"-1"0"0,0 0 0,0 0 0,-1 0 0,1 0 0,-1 0 0,0 0 0,-1 0 0,1 1 0,-6-7 0,8 9 0,-1 1 0,1 0 0,-1 0 0,0 0 0,0-1 0,0 1 0,0 0 0,1 0 0,-1 0 0,0 1 0,-1-1 0,1 0 0,0 0 0,0 0 0,0 1 0,0-1 0,-1 1 0,1-1 0,0 1 0,-1-1 0,1 1 0,0 0 0,-1 0 0,1 0 0,0-1 0,-1 1 0,1 0 0,0 1 0,-1-1 0,1 0 0,0 0 0,-1 1 0,1-1 0,0 0 0,-1 1 0,1-1 0,0 1 0,0 0 0,0-1 0,-1 1 0,1 0 0,0 0 0,-1 1 0,-7 9 0,0 1 0,0 1 0,1-1 0,1 1 0,0 1 0,-8 20 0,-12 23 0,8-16 0,14-30 0,0 0 0,0 0 0,-14 19 0,19-30 0,0 1 0,0-1 0,0 0 0,0 0 0,-1 1 0,1-1 0,0 0 0,0 0 0,0 1 0,-1-1 0,1 0 0,0 0 0,0 0 0,-1 1 0,1-1 0,0 0 0,0 0 0,-1 0 0,1 0 0,0 0 0,-1 1 0,1-1 0,0 0 0,0 0 0,-1 0 0,1 0 0,0 0 0,-1 0 0,1 0 0,0 0 0,-1 0 0,1 0 0,0 0 0,-1 0 0,1 0 0,0-1 0,-1 1 0,-4-13 0,3-19 0,7-19 0,2 1 0,3 0 0,2 1 0,1 0 0,3 0 0,41-83 0,-54 124 0,1 1 0,0 0 0,0 0 0,1 1 0,0-1 0,0 1 0,0 0 0,1 0 0,11-9 0,-14 14 0,-1 0 0,0 0 0,1-1 0,-1 2 0,0-1 0,1 0 0,-1 0 0,1 1 0,0-1 0,-1 1 0,1 0 0,-1 0 0,1 0 0,-1 0 0,1 0 0,0 1 0,-1-1 0,1 1 0,-1 0 0,1-1 0,-1 1 0,0 0 0,1 0 0,-1 1 0,0-1 0,0 0 0,0 1 0,0 0 0,0-1 0,0 1 0,0 0 0,0 0 0,2 4 0,5 5 0,-1 0 0,0 1 0,0 0 0,-2 0 0,1 1 0,7 24 0,21 84 0,-32-110 0,68 282-1365,-62-252-5461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31.993"/>
    </inkml:context>
    <inkml:brush xml:id="br0">
      <inkml:brushProperty name="width" value="0.05" units="cm"/>
      <inkml:brushProperty name="height" value="0.05" units="cm"/>
      <inkml:brushProperty name="color" value="#E71224"/>
    </inkml:brush>
  </inkml:definitions>
  <inkml:trace contextRef="#ctx0" brushRef="#br0">24 338 24575,'-3'-2'0,"1"0"0,0 0 0,0 0 0,1 0 0,-1-1 0,0 1 0,1-1 0,-1 1 0,1-1 0,0 0 0,0 1 0,0-1 0,0 0 0,1 0 0,-1 0 0,1 1 0,-1-1 0,1 0 0,0 0 0,0 0 0,1-5 0,0 6 0,0 0 0,0-1 0,0 1 0,0 0 0,0 0 0,1 0 0,-1 0 0,1 0 0,-1 0 0,1 0 0,0 0 0,0 1 0,0-1 0,0 1 0,0-1 0,0 1 0,0 0 0,1 0 0,-1 0 0,0 0 0,1 0 0,-1 1 0,0-1 0,1 1 0,3-1 0,37-4 0,46 0 0,6 0 0,-69 3 0,18-2 0,1-1 0,65-17 0,-108 21 0,1 0 0,-1 0 0,0 1 0,0-1 0,1 1 0,-1-1 0,0 1 0,1 0 0,-1 0 0,0 0 0,1 0 0,-1 1 0,3 0 0,-4-1 0,0 1 0,0 0 0,0 0 0,0 0 0,0-1 0,-1 1 0,1 0 0,0 0 0,0 1 0,-1-1 0,1 0 0,-1 0 0,1 0 0,-1 0 0,1 0 0,-1 1 0,0-1 0,1 0 0,-1 0 0,0 1 0,0-1 0,0 0 0,0 0 0,0 3 0,-1 70 0,-1-47 0,2 1 0,5 34 0,-2-44 0,-1-12 0,-1-1 0,0 0 0,0 0 0,0 1 0,-1-1 0,0 0 0,0 1 0,0-1 0,0 0 0,-1 1 0,0-1 0,-3 9 0,4-14 0,0 0 0,-1 0 0,1 0 0,-1 0 0,1 0 0,-1 0 0,1 0 0,-1 0 0,1-1 0,0 1 0,-1 0 0,1 0 0,-1 0 0,1 0 0,-1-1 0,1 1 0,0 0 0,-1 0 0,1-1 0,0 1 0,-1 0 0,1-1 0,0 1 0,-1 0 0,1-1 0,0 1 0,0 0 0,-1-1 0,1 1 0,0-1 0,0 1 0,0-1 0,0 1 0,0 0 0,-1-2 0,-8-16 0,4 3 0,1-1 0,0 0 0,1 1 0,1-1 0,0-1 0,1 1 0,1 0 0,1 0 0,4-31 0,3 8 0,1 1 0,26-71 0,-33 103 0,1-1 0,-1 1 0,2 0 0,-1 0 0,1 0 0,0 1 0,0-1 0,0 1 0,1 0 0,0 0 0,0 0 0,0 1 0,1-1 0,7-4 0,-9 7 0,1 0 0,-1 1 0,1-1 0,-1 1 0,1 0 0,-1 0 0,1 0 0,0 1 0,-1 0 0,1-1 0,0 2 0,-1-1 0,1 0 0,0 1 0,-1 0 0,1 0 0,-1 1 0,1-1 0,-1 1 0,0 0 0,8 4 0,-4-1 0,1 1 0,-1-1 0,0 2 0,-1-1 0,1 1 0,-1 0 0,-1 1 0,1-1 0,5 11 0,-10-15 0,0 0 0,0 0 0,0 0 0,-1 0 0,1 0 0,-1 0 0,0 0 0,0 0 0,0 1 0,-1-1 0,1 0 0,-1 1 0,0-1 0,0 0 0,0 1 0,0-1 0,0 1 0,-1-1 0,0 0 0,1 1 0,-1-1 0,0 0 0,-1 0 0,1 0 0,-1 0 0,1 0 0,-1 0 0,0 0 0,-4 4 0,-2 1 0,0-2 0,0 1 0,-1-1 0,0 0 0,0-1 0,0 0 0,-12 5 0,-16 8 0,36-17 0,0-1 0,0 1 0,0-1 0,0 1 0,1-1 0,-1 1 0,0-1 0,0 1 0,0 0 0,1 0 0,-1-1 0,1 1 0,-1 0 0,0 0 0,1 0 0,-1 0 0,1-1 0,0 1 0,-1 2 0,1-2 0,0-1 0,0 1 0,0 0 0,0 0 0,0-1 0,1 1 0,-1 0 0,0-1 0,1 1 0,-1 0 0,0-1 0,1 1 0,-1-1 0,1 1 0,-1-1 0,1 1 0,-1-1 0,1 1 0,-1-1 0,2 1 0,5 3 0,0 0 0,-1-1 0,1 0 0,9 2 0,-7-2 0,22 8 0,41 15 0,-66-23 0,-1 0 0,0 0 0,1 0 0,-1 0 0,0 1 0,0 0 0,-1 0 0,1 0 0,5 8 0,-9-10 0,0-1 0,0 1 0,0-1 0,0 1 0,0 0 0,-1-1 0,1 1 0,-1 0 0,1-1 0,-1 1 0,0 0 0,1 0 0,-1 0 0,0-1 0,0 1 0,0 0 0,-1 0 0,1-1 0,0 1 0,-1 0 0,0 2 0,-1 0 0,1-1 0,-1 1 0,0-1 0,-1 0 0,1 0 0,-1 0 0,1 0 0,-1 0 0,-5 3 0,-3 3 0,0-2 0,-1 1 0,0-2 0,-21 10 0,8-8-227,-1-1-1,0 0 1,-1-2-1,1-1 1,-51 1-1,35-4-6598</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32.412"/>
    </inkml:context>
    <inkml:brush xml:id="br0">
      <inkml:brushProperty name="width" value="0.05" units="cm"/>
      <inkml:brushProperty name="height" value="0.05" units="cm"/>
      <inkml:brushProperty name="color" value="#E71224"/>
    </inkml:brush>
  </inkml:definitions>
  <inkml:trace contextRef="#ctx0" brushRef="#br0">0 44 24575,'1'0'0,"1"0"0,-1 1 0,0-1 0,0 1 0,0-1 0,0 1 0,0 0 0,0 0 0,0-1 0,0 1 0,0 0 0,0 0 0,0 0 0,-1 0 0,1 0 0,0 0 0,-1 0 0,1 0 0,0 0 0,-1 0 0,1 0 0,-1 1 0,0-1 0,1 0 0,-1 0 0,0 0 0,0 3 0,5 38 0,-4-37 0,11 75 0,-8-61 0,0 1 0,-2 0 0,1 25 0,-3-43 0,0-1 0,0 0 0,0 0 0,0 0 0,0 0 0,0 0 0,0 0 0,-1 0 0,1 0 0,0 0 0,-1 0 0,1 0 0,0 0 0,-1 0 0,0 0 0,0 2 0,0-3 0,1 0 0,0 0 0,-1 0 0,1 0 0,-1 0 0,1 0 0,0 0 0,-1 0 0,1-1 0,-1 1 0,1 0 0,0 0 0,-1 0 0,1 0 0,0-1 0,-1 1 0,1 0 0,0 0 0,-1-1 0,1 1 0,0 0 0,0-1 0,-1 1 0,1 0 0,0-1 0,0 1 0,-1 0 0,1-1 0,-17-35 0,14 24 0,1 1 0,0 0 0,0 0 0,1-1 0,1 1 0,0-1 0,1 1 0,4-21 0,-2 13 0,2 1 0,1 0 0,0 0 0,14-27 0,-19 43 0,0-1 0,0 1 0,0 0 0,0 0 0,0-1 0,1 1 0,-1 0 0,1 0 0,0 0 0,0 1 0,-1-1 0,1 0 0,0 1 0,0-1 0,1 1 0,-1 0 0,0-1 0,0 1 0,1 0 0,-1 0 0,1 1 0,4-2 0,-4 2 0,-1 1 0,1 0 0,-1-1 0,1 1 0,-1 0 0,1 0 0,-1 1 0,0-1 0,0 0 0,1 1 0,-1-1 0,0 1 0,0 0 0,0 0 0,-1-1 0,1 1 0,0 1 0,-1-1 0,1 0 0,-1 0 0,0 0 0,2 4 0,7 17 0,0 2 0,-1-1 0,-2 1 0,0 1 0,4 36 0,4 13 0,1-16-1365,-7-35-5461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32.944"/>
    </inkml:context>
    <inkml:brush xml:id="br0">
      <inkml:brushProperty name="width" value="0.05" units="cm"/>
      <inkml:brushProperty name="height" value="0.05" units="cm"/>
      <inkml:brushProperty name="color" value="#E71224"/>
    </inkml:brush>
  </inkml:definitions>
  <inkml:trace contextRef="#ctx0" brushRef="#br0">20 286 24575,'-2'-1'0,"1"0"0,-1-1 0,1 1 0,-1-1 0,1 0 0,0 1 0,0-1 0,-1 0 0,1 0 0,0 1 0,0-1 0,1 0 0,-1 0 0,0 0 0,1 0 0,-1 0 0,1 0 0,0 0 0,-1-1 0,1 1 0,0 0 0,0 0 0,1 0 0,-1 0 0,0 0 0,1 0 0,-1 0 0,1 0 0,0 0 0,-1 0 0,1 0 0,0 0 0,0 0 0,1 0 0,-1 1 0,0-1 0,0 0 0,1 1 0,-1-1 0,1 1 0,2-2 0,4-3 0,-1 0 0,1 1 0,0 0 0,0 0 0,1 1 0,-1 0 0,19-5 0,125-21 0,-3 1 0,-146 28 0,0 1 0,-1-1 0,1 1 0,0 0 0,-1 0 0,1 0 0,0 0 0,-1 0 0,1 1 0,0-1 0,-1 1 0,1 0 0,-1-1 0,1 1 0,-1 0 0,1 1 0,-1-1 0,0 0 0,1 1 0,-1-1 0,0 1 0,0 0 0,0 0 0,0 0 0,-1 0 0,1 0 0,0 0 0,-1 0 0,1 1 0,-1-1 0,0 0 0,2 5 0,4 9 0,-1 1 0,-1 0 0,6 34 0,-6-28 0,3 9 0,-2 1 0,-1-1 0,1 65 0,-6-97 0,0 1 0,0 0 0,0 0 0,0 0 0,1 0 0,-1 0 0,0 0 0,-1 0 0,1 0 0,0 0 0,0 0 0,0 0 0,-1 0 0,1 0 0,0 0 0,-1 0 0,1 0 0,-1 0 0,1-1 0,-1 1 0,1 0 0,-1 0 0,0 0 0,1-1 0,-1 1 0,-1 0 0,1-2 0,0 0 0,0 0 0,0 0 0,0 0 0,1 0 0,-1 0 0,0 0 0,0-1 0,1 1 0,-1 0 0,1-1 0,-1 1 0,1 0 0,0-1 0,-1 1 0,1 0 0,0-1 0,0-1 0,-5-38 0,1 1 0,2-1 0,2 1 0,2-1 0,10-61 0,-10 92 0,1 0 0,-1 1 0,1-1 0,1 1 0,0-1 0,0 1 0,1 0 0,0 1 0,1-1 0,0 1 0,0 0 0,9-9 0,-11 13 0,0 1 0,0 0 0,0 1 0,0-1 0,0 1 0,0 0 0,1 0 0,-1 0 0,1 0 0,-1 1 0,1-1 0,0 1 0,-1 1 0,1-1 0,0 1 0,0-1 0,0 1 0,-1 1 0,1-1 0,0 1 0,0 0 0,-1 0 0,1 0 0,0 0 0,-1 1 0,1 0 0,5 3 0,-5-2 0,-1-1 0,1 1 0,-1-1 0,0 1 0,0 0 0,0 1 0,0-1 0,-1 1 0,1-1 0,-1 1 0,0 0 0,0 1 0,0-1 0,-1 0 0,1 1 0,-1-1 0,3 10 0,-4-10 0,-1-1 0,0 1 0,0 0 0,1-1 0,-2 1 0,1-1 0,0 1 0,-1 0 0,0-1 0,0 1 0,0-1 0,0 0 0,0 1 0,-1-1 0,0 0 0,1 0 0,-1 1 0,0-1 0,-1-1 0,1 1 0,0 0 0,-1-1 0,0 1 0,1-1 0,-1 0 0,-4 3 0,-8 4-167,0 0 0,-1-1 0,-1-1-1,1-1 1,-21 6 0,31-10-195,-38 12-6464</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33.895"/>
    </inkml:context>
    <inkml:brush xml:id="br0">
      <inkml:brushProperty name="width" value="0.05" units="cm"/>
      <inkml:brushProperty name="height" value="0.05" units="cm"/>
      <inkml:brushProperty name="color" value="#E71224"/>
    </inkml:brush>
  </inkml:definitions>
  <inkml:trace contextRef="#ctx0" brushRef="#br0">79 55 24575,'-14'-25'0,"14"23"0,-1 0 0,0 0 0,1 0 0,-1 0 0,0 0 0,0 0 0,0 0 0,-1 1 0,1-1 0,0 0 0,-1 1 0,1-1 0,-1 1 0,-2-3 0,3 4 0,1 0 0,-1 0 0,1 0 0,-1 0 0,1 0 0,-1 0 0,1 0 0,-1 0 0,1 0 0,-1 1 0,1-1 0,-1 0 0,1 0 0,-1 1 0,1-1 0,-1 0 0,1 0 0,0 1 0,-1-1 0,1 0 0,0 1 0,-1-1 0,1 1 0,0-1 0,-1 0 0,1 1 0,0-1 0,0 1 0,-1-1 0,1 1 0,0-1 0,0 1 0,0-1 0,0 1 0,0-1 0,0 1 0,0-1 0,0 1 0,0-1 0,0 2 0,-4 25 0,4-25 0,-4 338 0,6-199 0,-18 707 0,11-770 0,-1 166 0,6-242 0,0 1 0,0-1 0,1 0 0,-1 1 0,1-1 0,-1 0 0,1 0 0,0 1 0,0-1 0,0 0 0,0 0 0,0 0 0,0 0 0,0 0 0,1 0 0,-1 0 0,1-1 0,0 1 0,-1 0 0,1-1 0,0 1 0,0-1 0,0 0 0,0 0 0,0 1 0,0-1 0,0-1 0,0 1 0,1 0 0,-1 0 0,0-1 0,1 1 0,-1-1 0,0 0 0,4 0 0,9 0 0,-1-1 0,0 0 0,1-1 0,24-8 0,-12 4 0,589-73-393,12 50-744,-559 26 1062,2212-32-3728,2 49-1496,-820-2 3857,-1412-12 1448,652-10 897,-693 10-881,29-1 494,0-2 1,-1-2-1,46-10 1,-82 14-435,0 1 0,0-1 0,0 0 0,0 1 0,0-1 0,0 0 0,0 0 0,0 0 0,0 0 1,-1 0-1,1-1 0,1-1 0,-2 3-19,-1-1-1,0 1 1,0 0 0,0-1 0,0 1 0,0-1-1,1 1 1,-1-1 0,0 1 0,0 0 0,0-1-1,0 1 1,0-1 0,0 1 0,0 0 0,-1-1-1,1 1 1,0-1 0,0 1 0,0 0-1,0-1 1,0 1 0,-1-1 0,1 1 0,0 0-1,0-1 1,-1 1 0,1 0 0,0-1 0,-1 1-1,1 0 1,0 0 0,-1-1 0,1 1 0,-5-3 259,0 0-1,-1 0 1,1 0 0,0 1 0,-1 0 0,-6-2 0,-123-28 3055,-2 9-4466,136 23 1070,-64-10-6807</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34.486"/>
    </inkml:context>
    <inkml:brush xml:id="br0">
      <inkml:brushProperty name="width" value="0.05" units="cm"/>
      <inkml:brushProperty name="height" value="0.05" units="cm"/>
      <inkml:brushProperty name="color" value="#E71224"/>
    </inkml:brush>
  </inkml:definitions>
  <inkml:trace contextRef="#ctx0" brushRef="#br0">1 1 24575,'1515'10'-2873,"280"13"-1513,1428 41 2236,-1881 29 1367,-973-35 4062,-125-9 2680,-144-34-5005,-161-25-2319,25 4-5461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34.921"/>
    </inkml:context>
    <inkml:brush xml:id="br0">
      <inkml:brushProperty name="width" value="0.05" units="cm"/>
      <inkml:brushProperty name="height" value="0.05" units="cm"/>
      <inkml:brushProperty name="color" value="#E71224"/>
    </inkml:brush>
  </inkml:definitions>
  <inkml:trace contextRef="#ctx0" brushRef="#br0">115 38 24575,'-9'0'0,"-11"-5"0,-7-1 0,-4 0 0,9 2 0,16 0 0,18 2 0,16 1 0,12 1 0,13 0 0,5 0 0,7 0 0,1 1 0,-7-6 0,-12 0-8191</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2.145"/>
    </inkml:context>
    <inkml:brush xml:id="br0">
      <inkml:brushProperty name="width" value="0.05" units="cm"/>
      <inkml:brushProperty name="height" value="0.05" units="cm"/>
      <inkml:brushProperty name="color" value="#ED1C24"/>
      <inkml:brushProperty name="fitToCurve" value="1"/>
    </inkml:brush>
  </inkml:definitions>
  <inkml:trace contextRef="#ctx0" brushRef="#br0">52 203 0,'-25'0'16,"25"25"15,0 0-15,25-25-16,-25 25 0,0 0 15,25 0-15,-25-1 16,0 1-16,0 0 0,25 0 15,-25 0-15,0 0 16,-25-50 31,25 0-47,-25 0 16,25 0-16,-25-24 0,25 24 15,-25 0-15,25-25 16,0 25-16,0 0 0,0 0 15,25 0-15,0 0 16,25 25-16,-25-24 0,25 24 16,24 0-16,-24 0 0,0 0 15,0 24-15,0-24 16,-26 25-16,1-25 0,-25 25 16,0 0-16,-25 0 15,1-25-15,-1 25 0,-25 0 16,0 0-16,0-25 0,0 25 15,26-25-15,-26 0 16,25 25-16,0-25 16,50 0-1,0 0-15,0 0 0,0 0 16,24 24-16,-24-24 0,25 0 16,0 0-16,0 25 15,-1 0-15,-24-25 0,25 25 16,-25 0-1,-25 0-15,-25-25 0,0 0 16,0 25-16,-24-25 0,-1 0 16,-25 0-16,25 0 15,0 0-15,1 0 0,24 0 16,0-25-16,0 25 16,25-25-16</inkml:trace>
  <inkml:trace contextRef="#ctx0" brushRef="#br0" timeOffset="325">700 153 0,'-25'0'0,"25"-25"0,0 50 46,25 0-30,-25 0 0,0 0-16,0 0 0,25 0 15,-25 25-15,0-26 0,0 1 16,0 0-16,0 25 16,24-25-16,-24 0 0,25 0 15,0 0 1,0-25-16,0 25 0,0-25 15,0 0-15,0 0 0,25 0 16,-1-25-16,1 25 16</inkml:trace>
  <inkml:trace contextRef="#ctx0" brushRef="#br0" timeOffset="888">1297 203 0,'-25'0'31,"25"25"-15,25 0 0,-25 0-1,0 0-15,25 0 0,-25 24 16,0-24-16,0 0 0,0 0 15,0 0-15,0 0 16,25 0-16,-25-50 47,-25 0-47,25 0 0,0 0 16,0 0-16,-25-25 15,25 1-15,0-1 0,0 0 16,0 0-16,25 25 15,-25-24-15,25 24 0,0 0 16,0 0-16,0 25 0,0 0 16,24 0-16,-24 0 15,0 25-15,-25 0 0,25 0 16,0-25-16,-25 24 0,0 1 16,-25 0-16,25 0 15,-50 0-15,25 0 0,1-25 16,-26 25-16,25-25 15,0 0-15,0 25 0,0-25 16,50 25 0,0-25-16,0 0 15,25 25-15,-25-1 0,24 1 16,1 0-16,-25 0 16,25 0-16,-25 25 0,0-25 15</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35.281"/>
    </inkml:context>
    <inkml:brush xml:id="br0">
      <inkml:brushProperty name="width" value="0.05" units="cm"/>
      <inkml:brushProperty name="height" value="0.05" units="cm"/>
      <inkml:brushProperty name="color" value="#E71224"/>
    </inkml:brush>
  </inkml:definitions>
  <inkml:trace contextRef="#ctx0" brushRef="#br0">16 1 24575,'-4'0'0,"-2"5"0,1 5 0,5 6 0,2 4 0,6 4 0,1 1 0,4 2 0,-1 5 0,3 0 0,-2 1 0,-3 2 0,-3 1 0,-3-2 0,-2-3 0,-2-1 0,0-7-8191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35.642"/>
    </inkml:context>
    <inkml:brush xml:id="br0">
      <inkml:brushProperty name="width" value="0.05" units="cm"/>
      <inkml:brushProperty name="height" value="0.05" units="cm"/>
      <inkml:brushProperty name="color" value="#E71224"/>
    </inkml:brush>
  </inkml:definitions>
  <inkml:trace contextRef="#ctx0" brushRef="#br0">0 51 24575,'5'-5'0,"-1"1"0,1-1 0,0 1 0,0 0 0,1 0 0,-1 1 0,1 0 0,0 0 0,0 0 0,0 0 0,0 1 0,0 0 0,0 1 0,1-1 0,-1 1 0,1 0 0,-1 1 0,1 0 0,-1 0 0,13 1 0,-10 1 0,0 1 0,0-1 0,0 2 0,0-1 0,0 1 0,-1 0 0,0 1 0,0 0 0,0 0 0,0 1 0,-1 0 0,0 0 0,11 14 0,10 11 0,-2 2 0,-1 1 0,20 38 0,-44-70 0,1 1 0,-1 0 0,0-1 0,0 1 0,0 0 0,0 0 0,-1 0 0,1 0 0,-1 0 0,1 5 0,-1-8 0,0 0 0,-1 1 0,1-1 0,0 0 0,0 1 0,0-1 0,0 0 0,0 1 0,0-1 0,0 0 0,0 1 0,-1-1 0,1 0 0,0 0 0,0 1 0,0-1 0,-1 0 0,1 0 0,0 1 0,0-1 0,-1 0 0,1 0 0,0 0 0,-1 1 0,1-1 0,0 0 0,0 0 0,-1 0 0,1 0 0,0 0 0,-1 0 0,1 0 0,-19-8 0,15 5 0,0 1 0,1-1 0,-1 0 0,1 0 0,0-1 0,0 1 0,0-1 0,0 1 0,1-1 0,-1 0 0,1 0 0,0 0 0,0 0 0,1-1 0,-1 1 0,1 0 0,0-1 0,0 1 0,0-1 0,1 1 0,-1-1 0,1 0 0,0 1 0,0-1 0,1 1 0,0-1 0,0 1 0,0-1 0,0 1 0,2-5 0,0 1 0,1 1 0,0-1 0,0 1 0,1 0 0,0 0 0,0 1 0,1-1 0,0 1 0,0 0 0,0 1 0,1 0 0,-1 0 0,1 0 0,1 0 0,12-5 0,-3 4 0,0 1 0,0 0 0,1 2 0,0 0 0,-1 1 0,1 0 0,0 2 0,0 0 0,0 1 0,0 0 0,-1 2 0,1 0 0,-1 1 0,0 1 0,1 1 0,-2 0 0,1 1 0,18 11 0,-31-16-54,0 1-1,0-1 0,0 1 1,0 0-1,-1 0 1,0 0-1,1 1 0,-1-1 1,0 1-1,-1-1 1,1 1-1,-1 0 0,1 0 1,-1 0-1,0 1 0,-1-1 1,1 0-1,-1 1 1,0-1-1,0 1 0,0-1 1,-1 1-1,1 0 1,-2 7-1,1 10-6771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36.018"/>
    </inkml:context>
    <inkml:brush xml:id="br0">
      <inkml:brushProperty name="width" value="0.05" units="cm"/>
      <inkml:brushProperty name="height" value="0.05" units="cm"/>
      <inkml:brushProperty name="color" value="#E71224"/>
    </inkml:brush>
  </inkml:definitions>
  <inkml:trace contextRef="#ctx0" brushRef="#br0">6 0 24575,'-4'0'0,"2"5"0,3 5 0,4 1 0,7 4 0,1-2-8191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36.360"/>
    </inkml:context>
    <inkml:brush xml:id="br0">
      <inkml:brushProperty name="width" value="0.05" units="cm"/>
      <inkml:brushProperty name="height" value="0.05" units="cm"/>
      <inkml:brushProperty name="color" value="#E71224"/>
    </inkml:brush>
  </inkml:definitions>
  <inkml:trace contextRef="#ctx0" brushRef="#br0">194 408 24575,'-1'0'0,"-1"0"0,1 0 0,-1-1 0,0 1 0,1-1 0,-1 1 0,1-1 0,-1 0 0,1 1 0,0-1 0,-1 0 0,1 0 0,0 0 0,-1 0 0,1 0 0,0 0 0,-2-3 0,-18-28 0,18 28 0,0-1 0,1 1 0,-2-1 0,1 1 0,-7-6 0,8 8 0,-1 1 0,1-1 0,-1 1 0,0 0 0,1 0 0,-1 0 0,0 1 0,0-1 0,0 1 0,0-1 0,0 1 0,0 0 0,1 0 0,-1 0 0,0 0 0,0 1 0,0-1 0,0 1 0,0 0 0,1 0 0,-1 0 0,0 0 0,1 0 0,-1 1 0,0-1 0,1 1 0,0 0 0,-1-1 0,1 1 0,0 0 0,-2 3 0,1-2 0,0-1 0,0 1 0,1 0 0,-1 0 0,1 0 0,-1 0 0,1 1 0,0-1 0,1 1 0,-1-1 0,1 1 0,-1 0 0,1-1 0,0 1 0,0 0 0,1 0 0,-1 0 0,1 0 0,0 0 0,0 0 0,0 0 0,2 6 0,-1-7 0,0 0 0,0 0 0,1 0 0,0 0 0,0 0 0,0 0 0,0 0 0,0-1 0,0 1 0,0-1 0,1 0 0,0 0 0,-1 0 0,6 3 0,-2-1 0,1-1 0,-1-1 0,1 1 0,0-1 0,0 0 0,11 1 0,3-1 0,0-1 0,0-1 0,37-5 0,-54 5 0,-1 0 0,1 0 0,0-1 0,0 1 0,-1-1 0,1 0 0,-1 0 0,1-1 0,-1 1 0,1-1 0,-1 1 0,0-1 0,0 0 0,0-1 0,0 1 0,0 0 0,0-1 0,-1 1 0,1-1 0,-1 0 0,1 0 0,-1 0 0,0 0 0,0-1 0,-1 1 0,1 0 0,-1-1 0,0 1 0,2-7 0,-3 14 0,1 0 0,-1 0 0,1 1 0,0-1 0,0 0 0,0 0 0,0 0 0,1 0 0,0-1 0,3 7 0,0-1 0,0-1 0,0 0 0,1 0 0,9 11 0,-11-15 0,0-1 0,0 1 0,1-1 0,-1 0 0,1 0 0,-1-1 0,1 0 0,0 1 0,0-2 0,0 1 0,0 0 0,0-1 0,1 0 0,-1 0 0,0-1 0,1 1 0,-1-1 0,0 0 0,1-1 0,-1 1 0,0-1 0,0 0 0,1-1 0,-1 1 0,0-1 0,0 0 0,0 0 0,8-5 0,-5 2 0,-1 0 0,1 0 0,-1 0 0,0-1 0,-1 0 0,1 0 0,-1-1 0,-1 0 0,1 0 0,-1 0 0,0-1 0,-1 0 0,1 0 0,-2 0 0,1 0 0,3-15 0,-3-2 0,-1-1 0,-1 0 0,-1 0 0,-2-1 0,-1 1 0,0 0 0,-2 1 0,-1-1 0,-2 1 0,0 0 0,-1 0 0,-2 1 0,-15-30 0,10 33 0,14 21 0,1 0 0,0 0 0,-1-1 0,1 1 0,0 0 0,-1 0 0,1 0 0,0-1 0,-1 1 0,1 0 0,0 0 0,-1 0 0,1 0 0,0 0 0,-1 0 0,1 0 0,0 0 0,-1 0 0,1 0 0,-1 0 0,1 0 0,0 0 0,-1 0 0,1 0 0,0 0 0,-1 1 0,1-1 0,0 0 0,-1 0 0,1 0 0,0 0 0,-1 1 0,0 1 0,0 0 0,0 0 0,0 1 0,0-1 0,0 0 0,1 0 0,-1 1 0,1-1 0,-1 1 0,1-1 0,0 1 0,0-1 0,0 0 0,0 1 0,1 3 0,5 34 0,1-1 0,2 0 0,19 50 0,53 109 0,-16-68-1365,-39-83-5461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36.796"/>
    </inkml:context>
    <inkml:brush xml:id="br0">
      <inkml:brushProperty name="width" value="0.05" units="cm"/>
      <inkml:brushProperty name="height" value="0.05" units="cm"/>
      <inkml:brushProperty name="color" value="#E71224"/>
    </inkml:brush>
  </inkml:definitions>
  <inkml:trace contextRef="#ctx0" brushRef="#br0">1 0 24575,'31'43'0,"-7"9"0,34 100 0,3 63 0,-23-77 0,-6-24-119,16 57-504,97 234 0,-128-369-6203</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39.749"/>
    </inkml:context>
    <inkml:brush xml:id="br0">
      <inkml:brushProperty name="width" value="0.05" units="cm"/>
      <inkml:brushProperty name="height" value="0.05" units="cm"/>
      <inkml:brushProperty name="color" value="#E71224"/>
    </inkml:brush>
  </inkml:definitions>
  <inkml:trace contextRef="#ctx0" brushRef="#br0">132 16 24575,'-23'-8'0,"22"7"0,1 0 0,-1 1 0,0-1 0,0 0 0,0 1 0,0-1 0,0 1 0,-1-1 0,1 1 0,0-1 0,0 1 0,0 0 0,0 0 0,0-1 0,-1 1 0,1 0 0,0 0 0,0 0 0,0 0 0,0 0 0,-1 1 0,1-1 0,0 0 0,0 1 0,0-1 0,0 0 0,0 1 0,0-1 0,0 1 0,0 0 0,0-1 0,0 1 0,0 0 0,-1 1 0,-1 1 0,1 0 0,0 0 0,0 0 0,1 0 0,-1 0 0,1 1 0,-1-1 0,1 1 0,0-1 0,0 1 0,1 0 0,-2 6 0,2 52 0,1-39 0,-12 167 0,1-46 0,-4 110 0,-2 136 0,17-282-1365,-1-119-5461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40.219"/>
    </inkml:context>
    <inkml:brush xml:id="br0">
      <inkml:brushProperty name="width" value="0.05" units="cm"/>
      <inkml:brushProperty name="height" value="0.05" units="cm"/>
      <inkml:brushProperty name="color" value="#E71224"/>
    </inkml:brush>
  </inkml:definitions>
  <inkml:trace contextRef="#ctx0" brushRef="#br0">1220 4 24575,'0'0'0,"0"0"0,0 0 0,0 0 0,0 0 0,0 0 0,0 0 0,0 0 0,-1 0 0,1 0 0,0 0 0,0 0 0,0 0 0,0 0 0,0 0 0,0 0 0,0 0 0,0 0 0,-1 0 0,1 0 0,0 0 0,0 0 0,0 0 0,0 0 0,0 0 0,0 0 0,0 0 0,0 0 0,-1 0 0,1 0 0,0 0 0,0 0 0,0 0 0,0 0 0,0 0 0,0 0 0,0 0 0,0 0 0,0-1 0,0 1 0,-1 0 0,1 0 0,0 0 0,0 0 0,0 0 0,0 0 0,0 0 0,0 0 0,0 0 0,0-1 0,0 1 0,0 0 0,0 0 0,0 0 0,0 0 0,0 0 0,0 0 0,0 0 0,0 0 0,0-1 0,0 1 0,0 0 0,0 0 0,0 0 0,-19 3 0,-23 10 0,-335 112 0,-164 64 0,496-170 0,8-5 0,0 3 0,1 1 0,-38 26 0,67-38-1365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40.594"/>
    </inkml:context>
    <inkml:brush xml:id="br0">
      <inkml:brushProperty name="width" value="0.05" units="cm"/>
      <inkml:brushProperty name="height" value="0.05" units="cm"/>
      <inkml:brushProperty name="color" value="#E71224"/>
    </inkml:brush>
  </inkml:definitions>
  <inkml:trace contextRef="#ctx0" brushRef="#br0">165 0 24575,'-1'0'0,"0"1"0,0-1 0,0 0 0,0 1 0,0-1 0,0 1 0,0-1 0,0 1 0,1 0 0,-1-1 0,0 1 0,0 0 0,0 0 0,1-1 0,-1 1 0,1 0 0,-1 0 0,0 0 0,1 0 0,-1 0 0,1 0 0,0 0 0,-1 0 0,1 0 0,0 0 0,0 0 0,-1 2 0,-5 37 0,5-29 0,-5 18 0,-2-1 0,-1 0 0,-1 0 0,-1-1 0,-27 46 0,-13 30 0,50-102 0,1 0 0,-1 1 0,0-1 0,1 0 0,-1 1 0,1-1 0,-1 1 0,1-1 0,0 1 0,0-1 0,0 1 0,0-1 0,0 1 0,0-1 0,0 0 0,0 1 0,0-1 0,1 1 0,-1-1 0,1 1 0,-1-1 0,1 0 0,-1 1 0,1-1 0,0 0 0,0 1 0,0-1 0,0 0 0,-1 0 0,2 0 0,-1 0 0,0 0 0,0 0 0,0 0 0,0 0 0,1-1 0,-1 1 0,0 0 0,1-1 0,-1 1 0,0-1 0,1 1 0,-1-1 0,1 1 0,2-1 0,8 2 0,1 0 0,0-1 0,1-1 0,16-1 0,-12 0 0,277-4-1365,-240 5-5461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40.985"/>
    </inkml:context>
    <inkml:brush xml:id="br0">
      <inkml:brushProperty name="width" value="0.05" units="cm"/>
      <inkml:brushProperty name="height" value="0.05" units="cm"/>
      <inkml:brushProperty name="color" value="#E71224"/>
    </inkml:brush>
  </inkml:definitions>
  <inkml:trace contextRef="#ctx0" brushRef="#br0">53 10 24575,'-2'-9'0,"-5"10"0,-4 16 0,3 4 13,2 0 1,1 1-1,0 0 0,-2 39 0,6 90-452,2-92-553,-1-37-5834</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41.310"/>
    </inkml:context>
    <inkml:brush xml:id="br0">
      <inkml:brushProperty name="width" value="0.05" units="cm"/>
      <inkml:brushProperty name="height" value="0.05" units="cm"/>
      <inkml:brushProperty name="color" value="#E71224"/>
    </inkml:brush>
  </inkml:definitions>
  <inkml:trace contextRef="#ctx0" brushRef="#br0">5 1 24575,'0'0'0,"0"0"0,0 0 0,0 0 0,0-1 0,0 1 0,-1 0 0,1 0 0,0 0 0,0 0 0,0 0 0,0 0 0,0 0 0,0 0 0,0 0 0,-1 0 0,1 0 0,0 0 0,0 0 0,0 0 0,0 0 0,0 0 0,0 0 0,0 0 0,-1 0 0,1 0 0,0 1 0,0-1 0,0 0 0,0 0 0,0 0 0,0 0 0,0 0 0,0 0 0,-1 0 0,1 0 0,0 0 0,0 0 0,0 0 0,0 1 0,0-1 0,0 0 0,0 0 0,0 0 0,0 0 0,0 0 0,0 0 0,0 0 0,0 1 0,0-1 0,0 0 0,0 0 0,0 0 0,0 0 0,0 0 0,0 0 0,0 0 0,0 1 0,0-1 0,0 0 0,0 0 0,0 0 0,0 0 0,9 8 0,14 5 0,16 3 0,0-1 0,1-3 0,0-1 0,1-2 0,42 3 0,-78-11 8,0-1 0,0 0 0,0 0 0,0 0 0,0-1 0,0 0 0,0 0 0,0 0 0,-1 0 0,1-1 0,0 1 0,-1-1 0,1-1 0,3-2 0,-6 4-61,1-1 0,-1 1 0,0-1 0,0 0 0,0 0 0,-1 0 0,1 0 0,0 0 0,-1-1 0,1 1 0,-1 0 0,0-1 0,0 1-1,0-1 1,0 1 0,0-1 0,-1 0 0,1 1 0,-1-1 0,0 0 0,1 1 0,-1-1 0,0 0 0,-1 1 0,1-1 0,0 0 0,-1-2 0,-4-7-6773</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6.085"/>
    </inkml:context>
    <inkml:brush xml:id="br0">
      <inkml:brushProperty name="width" value="0.05" units="cm"/>
      <inkml:brushProperty name="height" value="0.05" units="cm"/>
      <inkml:brushProperty name="color" value="#ED1C24"/>
      <inkml:brushProperty name="fitToCurve" value="1"/>
    </inkml:brush>
  </inkml:definitions>
  <inkml:trace contextRef="#ctx0" brushRef="#br0">25 305 0,'0'-25'16,"0"50"15,0 0-15,0-1-16,0 26 15,0-25-15,0 25 16,0 0-16,0-25 0,0 24 16,0-24-16,0 0 0,0 0 15,0 0-15,0 0 16,0-50 0,0 0-1,0 0-15,0-25 16,0 26-16,0-26 0,0 0 15,0 0-15,0-25 16,0 26-16,0-1 0,25 0 16,-25 0-16,0 25 15,24 0-15,1 0 0,0 1 16,0-1-16,0 25 0,0-25 16,0 25-16,25 0 15,-25 25-15,0 0 0,-1-1 16,1 1-16,0 0 15,-25 0-15,0 0 0,0 0 16,-25 0-16,0 0 0,1 0 16,-26 0-16,25 0 15,-25-1-15,0-24 0,25 25 16,0 0-16,0-25 0,1 0 16,48 0 15,1 0-31,0 0 15,0 0-15,25 0 0,0 25 16,-25-25-16,25 25 0,-26-25 16,1 25-16,0 0 15,0 0-15,0 0 0,-25 0 16,0-1-16,0 1 16,-25 0-16,0 0 0,-25-25 15,1 25-15,-1-25 16,0 0-16,0 0 0,0 0 15,25 0-15,-24 0 0,24-25 16</inkml:trace>
  <inkml:trace contextRef="#ctx0" brushRef="#br0" timeOffset="320">622 230 0,'25'-25'0,"0"0"0,0 0 16,0 25-16,0 0 15,0 0 1,0 0-16,-25 25 0,0 0 16,0 0-16,0 0 0,0 25 15,0-25-15,-25 24 16,25-24-16,-25 25 0,25-25 15,0 25-15,0-25 16,0 0-16,0-1 0,0 1 16,25-25-16,0 25 0,0-25 15,-1 25-15,26-25 16,-25 0-16,25 0 0,0 0 16,-25-25-16,0 25 15</inkml:trace>
  <inkml:trace contextRef="#ctx0" brushRef="#br0" timeOffset="943">1369 255 0,'0'25'62,"25"0"-62,-25 0 0,0-1 16,25 26-16,-25-25 15,0 25-15,0 0 0,0-25 16,0 24-16,0-24 0,0 0 16,0 0-16,0 0 15,0-50 16,0 0-31,0 0 16,0 0-16,-25-24 0,25 24 16,0-25-16,-25 0 15,25 0-15,0-24 0,0 24 16,0 0-16,0 0 16,0 0-16,0 25 0,25 1 15,-25-1-15,25 0 16,0 25-16,0 0 15,0 0-15,0 25 0,0 0 16,25-1-16,-50 1 16,24 0-16,1 0 0,-25 0 15,0 0-15,0 0 16,0 0-16,-25-25 0,-24 25 16,24 0-16,-25-25 0,0 25 15,0-1-15,25-24 16,0 0-16,1 25 0,24 0 15,24-25-15,1 25 16,0-25-16,0 25 16,25 0-16,-25 0 0,25 0 15,0 0-15,-26 0 16,1-1-16,0 1 0,0 0 16,0 0-16,0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41.825"/>
    </inkml:context>
    <inkml:brush xml:id="br0">
      <inkml:brushProperty name="width" value="0.05" units="cm"/>
      <inkml:brushProperty name="height" value="0.05" units="cm"/>
      <inkml:brushProperty name="color" value="#E71224"/>
    </inkml:brush>
  </inkml:definitions>
  <inkml:trace contextRef="#ctx0" brushRef="#br0">39 1 24575,'-36'2'0,"36"-2"0,0 0 0,0 1 0,0-1 0,0 0 0,-1 0 0,1 0 0,0 0 0,0 0 0,0 0 0,0 0 0,0 0 0,0 0 0,-1 0 0,1 0 0,0 1 0,0-1 0,0 0 0,0 0 0,0 0 0,0 0 0,0 0 0,0 0 0,0 1 0,0-1 0,0 0 0,0 0 0,0 0 0,0 0 0,0 0 0,-1 1 0,1-1 0,1 0 0,-1 0 0,0 0 0,0 0 0,0 1 0,0-1 0,0 0 0,0 0 0,0 0 0,0 0 0,0 0 0,0 0 0,0 1 0,0-1 0,0 0 0,0 0 0,0 0 0,1 0 0,-1 0 0,0 0 0,0 1 0,19 11 0,587 232 0,-86-40 0,-444-162 0,-48-26 0,31 14 0,-60-30-23,1-1 1,0 1-1,0 0 0,0-1 0,0 1 1,-1 0-1,1-1 0,0 1 0,0 0 1,0-1-1,0 1 0,0 0 0,0-1 1,0 1-1,0 0 0,0-1 0,0 1 1,0 0-1,0-1 0,0 1 0,0-1 1,1 1-1,-1 0 0,0 0 0,0-1 1,0 1-1,0 0 0,1-1 0,-1 1 1,0 0-1,0-1 0,1 1 0,-1 0 1,0 0-1,0 0 0,1-1 0,-1 1 1,0 0-1,1 0 0,-1 0 0,0 0 1,0-1-1,1 1 0,-1 0 0,1 0 1,-1 0-1,0 0 0,1 0 0,-1 0 0,0 0 1,1 0-1,-1 0 0,0 0 0,1 0 1,-1 0-1,0 0 0,1 0 0,-1 1 1,1-1-1,-10-9-6803</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42.201"/>
    </inkml:context>
    <inkml:brush xml:id="br0">
      <inkml:brushProperty name="width" value="0.05" units="cm"/>
      <inkml:brushProperty name="height" value="0.05" units="cm"/>
      <inkml:brushProperty name="color" value="#E71224"/>
    </inkml:brush>
  </inkml:definitions>
  <inkml:trace contextRef="#ctx0" brushRef="#br0">85 17 24575,'0'-4'0,"0"-8"0,0 15 0,5 33 0,6-9 0,2-1 0,0 0 0,2-1 0,21 28 0,-4-4 0,-23-37 0,-2 0 0,0 1 0,0 0 0,-1 0 0,0 1 0,4 20 0,-9-30 0,0 0 0,-1 0 0,0 0 0,1 0 0,-2 1 0,1-1 0,0 0 0,-1 0 0,0 0 0,0 0 0,0 0 0,0 0 0,-1 0 0,1 0 0,-1-1 0,0 1 0,0-1 0,0 1 0,-1-1 0,1 1 0,-1-1 0,0 0 0,0 0 0,0-1 0,0 1 0,-1-1 0,-4 3 0,-6 3-136,0-1-1,0 0 1,-1-1-1,0-1 1,-1 0-1,1-1 1,-1-1-1,1 0 0,-30 0 1,9-1-6690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42.624"/>
    </inkml:context>
    <inkml:brush xml:id="br0">
      <inkml:brushProperty name="width" value="0.05" units="cm"/>
      <inkml:brushProperty name="height" value="0.05" units="cm"/>
      <inkml:brushProperty name="color" value="#E71224"/>
    </inkml:brush>
  </inkml:definitions>
  <inkml:trace contextRef="#ctx0" brushRef="#br0">0 0 24575,'49'3'0,"57"11"0,-12 0 0,470 41-550,-51-6 76,2211 295-1939,-2708-341 2277,-4 0 497,-1-2 0,1 1-1,12-1 1,-22-1-344,-1 0-1,1 0 0,0 0 1,-1 0-1,1-1 0,-1 1 1,1 0-1,-1 0 0,1-1 1,0 1-1,-1-1 0,0 0 1,1 1-1,-1-1 0,1 0 1,-1 0-1,0 0 0,0 0 0,1 0 1,-1 0-1,0 0 0,0-1 1,0 1-1,0 0 0,0 0 1,0-1-1,-1 1 0,1-1 1,0-1-1,1-13-6567</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42.968"/>
    </inkml:context>
    <inkml:brush xml:id="br0">
      <inkml:brushProperty name="width" value="0.05" units="cm"/>
      <inkml:brushProperty name="height" value="0.05" units="cm"/>
      <inkml:brushProperty name="color" value="#E71224"/>
    </inkml:brush>
  </inkml:definitions>
  <inkml:trace contextRef="#ctx0" brushRef="#br0">13 0 24575,'-1'0'0,"1"0"0,-1 0 0,1 1 0,-1-1 0,1 0 0,-1 0 0,1 0 0,-1 1 0,1-1 0,-1 0 0,1 0 0,-1 1 0,1-1 0,-1 0 0,1 1 0,-1-1 0,1 0 0,0 1 0,-1-1 0,1 1 0,0-1 0,-1 1 0,1-1 0,0 1 0,0-1 0,0 1 0,-1-1 0,1 1 0,0-1 0,0 1 0,0-1 0,0 1 0,0 0 0,0-1 0,0 1 0,0-1 0,0 1 0,0-1 0,0 1 0,0-1 0,0 1 0,1 0 0,-1-1 0,0 1 0,0-1 0,1 1 0,-1-1 0,0 0 0,1 1 0,-1-1 0,1 1 0,15 28 0,63 69 0,7 6 0,-78-91 0,1 1 0,-1 0 0,-1 0 0,0 0 0,-2 1 0,7 21 0,-11-33 0,0 0 0,0 1 0,-1 0 0,1-1 0,-1 1 0,0-1 0,0 1 0,0-1 0,0 1 0,-1 0 0,0-1 0,1 1 0,-1-1 0,-1 0 0,1 1 0,-3 5 0,1-6 0,1 1 0,-1-1 0,0 0 0,0-1 0,0 1 0,-1 0 0,1-1 0,0 0 0,-1 0 0,0 0 0,1 0 0,-1-1 0,0 1 0,0-1 0,-4 1 0,-51 10-1365,-4-5-5461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7:52.490"/>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4.846"/>
    </inkml:context>
    <inkml:brush xml:id="br0">
      <inkml:brushProperty name="width" value="0.05" units="cm"/>
      <inkml:brushProperty name="height" value="0.05" units="cm"/>
      <inkml:brushProperty name="color" value="#ED1C24"/>
      <inkml:brushProperty name="fitToCurve" value="1"/>
    </inkml:brush>
  </inkml:definitions>
  <inkml:trace contextRef="#ctx0" brushRef="#br0">305 205 0,'0'-25'16,"0"0"0,0 0-16,0 0 15,0 0-15,-25 25 16,25-25-1,-25 25-15,0 0 16,0 0-16,0 25 0,0 0 16,0 0-16,-25 0 0,26 0 15,24 24-15,-25 1 16,0-25-16,25 25 0,0 0 16,0 0-16,25-1 0,-25-24 15,25 25-15,-1-25 16,1 0-16,0-25 0,25 0 15,-25 0-15,0 0 0,0 0 16,25-25-16,-26 0 16,1 0-16,0-25 0,-25 1 15,25-1-15,-25 0 16,0 0-16,0 0 0,-25 1 16,0-1-16,0 25 0,25-25 15,-24 25-15,-1 0 16,0 25-16,0-25 0,0 25 15,0 0 1,25 25-16,0 0 16</inkml:trace>
  <inkml:trace contextRef="#ctx0" brushRef="#br0" timeOffset="502">952 229 0,'25'-24'0,"0"-1"16,0 25-16,-25-25 0,25 0 16,-25 0-16,0 0 15,-25 0-15,0 0 0,0 0 16,-25 25-16,25 0 15,0 0-15,-24 0 16,24 0-16,0 25 0,0 0 16,0 0-16,0 25 15,0-25-15,25 25 0,0-26 16,0 26-16,0-25 16,0 25-16,0-25 0,25 0 15,0-25-15,0 0 16,0 0-1,0-25-15,0 0 0,24 0 16,-24 0-16,0 0 16,0 0-16,0-24 0,0 24 15,0 0-15,0 0 0,0 0 16,-25 50 0,0 0-1,0 25-15,0-26 16,0 26-16,0 25 0,0-25 15,0 0-15,24 24 0,-24-24 16,0-25-16,25 25 16,-25-25-16</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8.617"/>
    </inkml:context>
    <inkml:brush xml:id="br0">
      <inkml:brushProperty name="width" value="0.05" units="cm"/>
      <inkml:brushProperty name="height" value="0.05" units="cm"/>
      <inkml:brushProperty name="color" value="#ED1C24"/>
      <inkml:brushProperty name="fitToCurve" value="1"/>
    </inkml:brush>
  </inkml:definitions>
  <inkml:trace contextRef="#ctx0" brushRef="#br0">250 80 0,'25'-24'0,"0"24"32,-50 0-17,0 24 1,1-24-16,-1 0 16,-25 25-16,25 0 0,0-25 15,-25 50-15,50-25 16,-25 0-16,0 0 0,25 25 15,0-25-15,0 24 0,25 1 16,0-25-16,0 0 16,25 25-16,0-25 0,0-25 15,-1 25-15,1-25 16,0 0-16,0-25 0,0 25 16,-26-25-16,1 0 0,-25 0 15,0 0-15,0-25 16,0 25-16,-25 0 0,1-24 15,-1 24-15,0 0 0,0 0 16,25 0-16,0 0 16,0 0-16,25 25 15,25 0-15,-26 0 16,26 0-16,25 25 0,-25-25 16,-25 25-16,24 0 0,1 0 15,-25 0-15,0 0 16,-25 0-16,25-1 0,-25 1 15,0 0-15,-25 0 16,0 0 0,0-25-16</inkml:trace>
  <inkml:trace contextRef="#ctx0" brushRef="#br0" timeOffset="378">1122 180 0,'25'-25'16,"0"0"-16,-25 50 47,-25-25-47,25 25 16,0 0-16,0 0 15,0 25-15,0-25 16,0 0-16,0-1 15,25 1-15,0 0 0,24 0 16,-24 0-16,0 0 0,25 0 16,0-25-16,-25 0 15,0 0-15,0 0 0,0-25 16,-1 0-16,1 0 16,-25-25-16,0 25 0,-25-24 15,1 24-15,-1-25 0,0 25 16,0 0-16,-25 0 15,25 25-15,0-25 0,0 25 16,0 0-16,0 0 16,25 25-16,0 0 15</inkml:trace>
  <inkml:trace contextRef="#ctx0" brushRef="#br0" timeOffset="824">1869 105 0,'25'-25'0,"-25"1"15,0-1 1,0 50 0,0-1-1,0 1-15,0 0 16,0 0-16,-25 0 0,25 25 15,0-25-15,0 25 0,-25-25 16,25-1-16,0 1 16,0 0-16,0 0 0,-25-25 15,25-25 17,0 0-32,25-24 15,-25 24-15,25 0 16,0-25-16,-25 25 0,25-25 15,0 0-15,0 25 16,0 1-16,-1-1 0,1 0 16,0 25-16,0 0 0,0 25 15,0 0-15,-25-1 16,25 26-16,0 0 0,0 0 16,0 0-16,-1 0 15,1-1-15,-25 1 0,25-25 16,-25 25-16,0-25 0,-25-25 15</inkml:trace>
  <inkml:trace contextRef="#ctx0" brushRef="#br0" timeOffset="974">1769 305 0,'0'-25'0,"0"0"15,50 0-15,-25 25 16,25 0-16,0 0 15,24 25-15,-24-25 0,25 0 16,-25 25-16,0-25 0</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2.728"/>
    </inkml:context>
    <inkml:brush xml:id="br0">
      <inkml:brushProperty name="width" value="0.05" units="cm"/>
      <inkml:brushProperty name="height" value="0.05" units="cm"/>
      <inkml:brushProperty name="color" value="#ED1C24"/>
      <inkml:brushProperty name="fitToCurve" value="1"/>
    </inkml:brush>
  </inkml:definitions>
  <inkml:trace contextRef="#ctx0" brushRef="#br0">299 149 0,'-25'0'0,"25"-25"0,-25 25 16,25 25 0,0 0-16,0 0 15,0 0-15,0 25 0,25-25 16,-25 25-16,0-1 15,0-24-15,0 25 0,0-25 16,0 25-16,0-25 16,0 0-16,0 0 0</inkml:trace>
  <inkml:trace contextRef="#ctx0" brushRef="#br0" timeOffset="276">50 398 0,'-25'-24'0,"0"-26"0,25 25 16,0-25-16,0 25 16,0 0-16,25 0 0,0 0 15,0 0-15,25 25 16,-1 0-16,-24 0 0,50 0 16,-25 25-16,0 0 0,-1 0 15,-24 25-15,25-25 16,-25 25-16,0-25 0,-25 24 15,0-24-15,-25 25 0,0-25 16,-25-25-16,0 25 16,1-25-16,-26 25 0,25-25 15,25 0-15,-25 0 16,26 0-16</inkml:trace>
  <inkml:trace contextRef="#ctx0" brushRef="#br0" timeOffset="558">872 199 0,'24'-25'0,"1"25"16,0-25 0,-50 25-1,0 0 1,1 0-16,-1 25 15,25 0-15,-25 0 16,25 0-16,0 25 0,0 0 16,0-25-16,25 24 15,24 1-15,-24-25 0,25 0 16,0 0-16,-25 0 0,25 0 16,-1-25-16,-24 0 15,0-25-15</inkml:trace>
  <inkml:trace contextRef="#ctx0" brushRef="#br0" timeOffset="699">1046 274 0,'-25'0'15,"0"0"-15,50 0 32,0 0-17,0 0-15,0 0 0,0-25 16</inkml:trace>
  <inkml:trace contextRef="#ctx0" brushRef="#br0" timeOffset="960">1519 75 0,'0'-25'16,"0"0"0,-25 0-1,25 50 16,0 0-31,0 0 0,0 0 16,-25-1-16,25 26 16,0 0-16,0-25 0,0 25 15,0 0-15,0-1 16,25-24-16,0 0 0,0 0 16,0 0-16,0 0 0,25-25 15,-1 0-15,1 0 16,0-25-16,25 25 0,-26-25 15</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8.387"/>
    </inkml:context>
    <inkml:brush xml:id="br0">
      <inkml:brushProperty name="width" value="0.05" units="cm"/>
      <inkml:brushProperty name="height" value="0.05" units="cm"/>
      <inkml:brushProperty name="color" value="#ED1C24"/>
      <inkml:brushProperty name="fitToCurve" value="1"/>
    </inkml:brush>
  </inkml:definitions>
  <inkml:trace contextRef="#ctx0" brushRef="#br0">74 0 0,'0'25'0,"-24"-25"62,-1 0-46,0 0 15,25 25-15,25-25-1,0 0 1,-1 0-16,26 0 16,-25 0-16,25 0 0,-25-25 15,25 25-15,-25 0 16,-1 0-16,1 0 0,0 0 15,-50 0 17,0 0-32,1 0 15,-1 0-15,0 0 16,0 0-16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6:51.050"/>
    </inkml:context>
    <inkml:brush xml:id="br0">
      <inkml:brushProperty name="width" value="0.05" units="cm"/>
      <inkml:brushProperty name="height" value="0.05" units="cm"/>
      <inkml:brushProperty name="color" value="#ED1C24"/>
      <inkml:brushProperty name="fitToCurve" value="1"/>
    </inkml:brush>
  </inkml:definitions>
  <inkml:trace contextRef="#ctx0" brushRef="#br0">424 24 0,'25'0'15,"-25"-24"1,-25 24 31,0 0-47,0 0 15,0 0-15,-24 0 16,24 0-16,-25 0 0,25 24 16,0-24-16,-25 25 15,25-25-15,1 25 0,-1 0 16,0 0-16,0 0 16,25 25-16,0-25 0,0 0 15,0 24-15,25-24 0,-25 0 16,50 0-16,-26 25 15,1-25-15,25-25 0,-25 25 16,25 0-16,-25-25 16,25 0-16,-26 0 0,1 0 15,25 0-15,-25 0 0,0 0 16,-25-25-16,25 25 16,0-25-16,-25 0 15</inkml:trace>
  <inkml:trace contextRef="#ctx0" brushRef="#br0" timeOffset="563">798 99 0,'-25'0'16,"25"-25"-1,0 50 32,0 0-31,25-25 0,-25 25-16,0 0 15,25 0-15,-25 0 0,0 0 16,25 24-16,-25-24 0,0 0 15,0 25-15,0-25 16,0 0-16,24 0 0,-24 0 16</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9.330"/>
    </inkml:context>
    <inkml:brush xml:id="br0">
      <inkml:brushProperty name="width" value="0.05" units="cm"/>
      <inkml:brushProperty name="height" value="0.05" units="cm"/>
      <inkml:brushProperty name="color" value="#ED1C24"/>
      <inkml:brushProperty name="fitToCurve" value="1"/>
    </inkml:brush>
  </inkml:definitions>
  <inkml:trace contextRef="#ctx0" brushRef="#br0">0 25 0,'25'0'16,"-25"-25"-16,25 25 15,0 0-15,24 0 0,-24 0 16,25 0-16,0 0 0,-25 0 16,25 0-16,-1 25 15,1-25-15,-25 0 0,0 0 16,0 0-16,-50 0 31</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9.772"/>
    </inkml:context>
    <inkml:brush xml:id="br0">
      <inkml:brushProperty name="width" value="0.05" units="cm"/>
      <inkml:brushProperty name="height" value="0.05" units="cm"/>
      <inkml:brushProperty name="color" value="#ED1C24"/>
      <inkml:brushProperty name="fitToCurve" value="1"/>
    </inkml:brush>
  </inkml:definitions>
  <inkml:trace contextRef="#ctx0" brushRef="#br0">0 0 0,'25'0'16,"-1"0"0,1 0-16,0 0 0,0 0 15,0 0-15,0 0 16,0 0-16,0 0 0,25 0 16</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53.164"/>
    </inkml:context>
    <inkml:brush xml:id="br0">
      <inkml:brushProperty name="width" value="0.05" units="cm"/>
      <inkml:brushProperty name="height" value="0.05" units="cm"/>
      <inkml:brushProperty name="color" value="#ED1C24"/>
      <inkml:brushProperty name="fitToCurve" value="1"/>
    </inkml:brush>
  </inkml:definitions>
  <inkml:trace contextRef="#ctx0" brushRef="#br0">324 50 0,'25'0'15,"0"0"1,-25-25-16,24 25 31,-48 0 1,24-25-32,-25 25 15,0 0-15,0 0 0,0 25 16,0-25-1,-25 0-15,25 25 0,0 0 16,0-25-16,25 25 16,-24 0-16,-1 0 0,25-1 15,0 1-15,0 0 0,0 0 16,0 0-16,25-25 16,-25 25-16,24 0 0,1 0 15,0-25-15,0 0 16,0 25-16,0-25 0,0 0 15,0 0-15,0 0 0,0 0 16,0-25-16,-1 25 16,1 0-16,0 0 15,-25-25 17</inkml:trace>
  <inkml:trace contextRef="#ctx0" brushRef="#br0" timeOffset="1692">349 523 0,'25'-25'0,"-1"25"16,1-25-1,-25 0 1,-25 25 15,1 0-31,-1 0 16,0 0-16,0 25 16,0-25-16,0 25 0,0-25 15,0 25-15,25 0 16,-25-25-16,25 25 0,-25-25 15,25 25-15,0 0 16,25-25-16,0 25 16,0-25-16,25 24 15,-25-24-15,0 25 16,0-25-16,0 0 0,-1 0 16,1 25-16,0-25 0,-25 25 15,-25-25 1,0 25-16,1-25 0,-26 0 15,0 0-15,25 0 16,-25 0-16,0 0 0,1 0 16,-1 0-16,0-25 15</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55.937"/>
    </inkml:context>
    <inkml:brush xml:id="br0">
      <inkml:brushProperty name="width" value="0.05" units="cm"/>
      <inkml:brushProperty name="height" value="0.05" units="cm"/>
      <inkml:brushProperty name="color" value="#ED1C24"/>
      <inkml:brushProperty name="fitToCurve" value="1"/>
    </inkml:brush>
  </inkml:definitions>
  <inkml:trace contextRef="#ctx0" brushRef="#br0">150 149 0,'0'-24'31,"0"48"0,0 1-31,0 0 16,0 0-16,24 0 0,-24 0 16,0 0-16,0 0 15,25 0-15,-25 0 0,0-1 16</inkml:trace>
  <inkml:trace contextRef="#ctx0" brushRef="#br0" timeOffset="269">100 125 0,'0'-25'15,"0"0"-15,0 0 16,25 0-1,24 25-15,-24 0 16,0-25-16,25 25 16,-25 0-16,0 0 0,0 25 15,0-25-15,0 25 0,-25 0 16,-25 0 0,0 0-16,0-1 15,-25-24-15,0 25 16,25-25-16,-24 25 0,-1-25 15,0 0-15,25 0 16,0 0-16</inkml:trace>
  <inkml:trace contextRef="#ctx0" brushRef="#br0" timeOffset="617">299 125 0,'25'0'31,"0"0"-31,0-25 16,25 25-16,-26 0 16,1 0-16,0 0 0,0 0 15,0 0-15,0 0 16</inkml:trace>
  <inkml:trace contextRef="#ctx0" brushRef="#br0" timeOffset="773">548 75 0,'-25'0'0,"0"0"32,25 25-17,0 0 1,0-1-16,25 26 15,-25 0-15,0 0 0,0 0 16,0 24-16</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0.756"/>
    </inkml:context>
    <inkml:brush xml:id="br0">
      <inkml:brushProperty name="width" value="0.05" units="cm"/>
      <inkml:brushProperty name="height" value="0.05" units="cm"/>
      <inkml:brushProperty name="color" value="#ED1C24"/>
      <inkml:brushProperty name="fitToCurve" value="1"/>
    </inkml:brush>
  </inkml:definitions>
  <inkml:trace contextRef="#ctx0" brushRef="#br0">822 230 0,'0'-25'0,"0"0"16,-25 25-16,25-24 16,0-1-16,0 0 0,25 0 15,0 0-15,0 0 16,25 25-16,-25 0 15,24-25-15,-24 25 0,25 0 16,-25 0-16,25 0 0,-25 25 16,-25 0-1,0 0-15,0 0 0,0 0 16,-25 0-16,0 24 16,0-24-16,-25-25 0,25 25 15,0 0-15,1-25 16,-1 25-16,0-25 0,0 0 15,25 25-15,25-25 32,0 0-32,0 0 0,-1 0 15,26 0-15,-25 0 0,25 0 16,0 0-16,-25 25 16,0 0-16,-1-25 0,1 25 15,-25-1-15,-25 1 16,1 0-16,-1 0 15,-25-25-15,0 25 0,0 0 16,25-25-16,-24 0 16,-1 0-16,0 0 0,25 0 15,0-25-15,25 0 16</inkml:trace>
  <inkml:trace contextRef="#ctx0" brushRef="#br0" timeOffset="352">1395 230 0,'50'-25'0,"0"0"0,-26 25 16,1 0-16,0-24 0,-25 48 31,-25-24-15,25 25-16,-25 0 15,25 0-15,0 0 0,0 25 16,0-25-16,0 0 0,0 0 15,25-1-15,0 1 16,25 0-16,-25-25 0,25 25 16,0-25-16,-26 0 15,26 0-15,0 0 0,-25-25 16,0 25-16,0-25 0,-25 0 16,0-24-16,0 24 15,-25 0-15,0-25 0,0 25 16,0-25-16,-25 25 15,25 25-15,1-24 0,-1 24 16,0 0-16,25 24 16,25-24-1</inkml:trace>
  <inkml:trace contextRef="#ctx0" brushRef="#br0" timeOffset="796">2540 156 0,'-25'-25'0,"1"0"15,24 0-15,-25 25 32,25 25-17,0 0 1,-25 0-16,25-1 0,-25 26 15,25-25-15,-25 25 0,25 0 16,0-25-16,0 0 16,25-1-16,0 1 0,-25 0 15,25-25-15,0 25 16,-1-25-16,1 0 0,0 0 16,0 0-16,25 0 0,-25-25 15,0 0-15,0 25 16,0-25-16,0 1 0,-1-1 15,1 25-15,0-25 0,0 25 16,0-25-16,0 25 16,0 0-16,0 25 0,-25 0 15,25-25-15,-25 25 16,0-1-16,0 1 0,0 0 16,0 0-16,0 0 0,0 0 15,25-25 1</inkml:trace>
  <inkml:trace contextRef="#ctx0" brushRef="#br0" timeOffset="1150">3387 205 0,'0'-25'0,"-25"25"15,25-24-15,-25 24 0,0 0 16,0 0-1,25 24-15,0 1 16,0 0-16,0 0 0,-24 0 16,24 0-16,0 25 15,0-25-15,24 0 0,-24-1 16,25 1-16,0 0 0,0-25 16,0 25-16,0-25 15,0 0-15,0 0 0,25-25 16,-26 25-16,1-25 15,25 0-15,-25 1 0,-25-1 16,25 0-16,-25-25 0,0 25 16,-25 0-16,0 0 15,0 0-15,-25 25 0,26 0 16,-26 0-16,25 0 16,0 0-16,0 25 0</inkml:trace>
  <inkml:trace contextRef="#ctx0" brushRef="#br0" timeOffset="1559">3885 255 0,'25'0'0,"-25"-25"0,25 25 16,-25-25-16,25 25 15,-25-25-15,0 50 31,-25 0-31,0 0 16,25 25-16,-25-25 16,25 25-16,-25-25 0,25-1 15,-25 1-15,25 0 16,-25-25-16,50 0 31,0-25-31,-25 0 16,25 1-16,0-1 0,0-25 15,0 0-15,0 0 0,0 0 16,0 1-16,-25 24 16,24 0-16,1 0 0,0 0 15,0 50 1,-25 0-16,25 0 0,-25 25 16,25-1-16,0 1 0,0 0 15,-25 0-15,25-25 16,0 24-16,-1-24 0,-24 0 15</inkml:trace>
  <inkml:trace contextRef="#ctx0" brushRef="#br0" timeOffset="1715">4059 305 0,'-24'-25'15,"-1"25"-15,25-25 16,25 25-16,-1 0 0,1 0 15,25 0-15,0 0 16,0 0-16,0 0 0,24 0 16</inkml:trace>
  <inkml:trace contextRef="#ctx0" brushRef="#br0" timeOffset="29434">0 703 0,'25'0'31,"-25"25"1,0 0-17,0 0 1,0 0-16,0 25 0,25-25 15,-25 0-15,0-1 0,0 1 16,0 0-16,0 0 16,0 0-16,25-25 15,-25-25 17,0 0-32,0 0 15,0-24-15,0 24 16,0 0-16,0-25 0,0 0 15,0 25-15,0-25 16,0 26-16,0-1 0,0 0 16,25 25-16,0-25 0,0 25 15,0 25 1,0-25-16,0 25 0,-25 0 16,24-1-16,-24 1 0,0 0 15,0 0-15,-24 0 16,-1 0-16,0 0 0,0-25 15,0 25-15,0-25 16,0 25-16,50-25 47,-25 25-47,25-25 16,0 0-16,0 24 15,0 1-15,0 0 16,-1-25-16,1 25 15,0-25-15</inkml:trace>
  <inkml:trace contextRef="#ctx0" brushRef="#br0" timeOffset="30004">449 828 0,'0'-25'15,"0"0"1,-25 25-16,50 25 31,-25 0-15,25 0-16,-25 0 15,0 0-15,0-1 16,0 1-16,0 0 16,0 0-1,0-50 16,-25 0-31,0 0 16,0 1 0,25-26-16,0 25 0,-25 0 15,25 0-15,0 0 0,0 0 16,25 0-16,0 0 16,0 25-1,0 0 1,-1 0-16,-24 25 15,0 0-15,0 0 16,0 0 0,0 0-1,25-25 32,0 25-31,0-25-16,0 25 15,0 0-15,0 0 16,-25-1-16,25 1 0,-25 0 16,0 0-16,-25 0 15,0 0-15,-25-25 16,-25 0-16,1 0 0</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03.438"/>
    </inkml:context>
    <inkml:brush xml:id="br0">
      <inkml:brushProperty name="width" value="0.05" units="cm"/>
      <inkml:brushProperty name="height" value="0.05" units="cm"/>
      <inkml:brushProperty name="color" value="#ED1C24"/>
      <inkml:brushProperty name="fitToCurve" value="1"/>
    </inkml:brush>
  </inkml:definitions>
  <inkml:trace contextRef="#ctx0" brushRef="#br0">77 100 0,'0'24'78,"0"1"-78,0 0 16,-25 0-16,25 0 0,0 0 15,-25 0-15,25 0 16,0 0-1,-25-25 1,25-25 15,0 0-15,0 0-16,0 0 0,25 0 16,-25 0-16,0-25 15,0 26-15,0-1 0,25 0 16,-25 0-16,0 0 0,25 25 31,-25 25-15,25 0-1,-25 0-15,25 0 0,-25-1 16,0 1-16,24-25 0,-24 25 16,25 0-1,0-50 32,-25 0-31,25 0-16,0 1 15,0-1-15,0 25 16,-25-25-16,25 25 0,0 0 16,-25 25-16,25 0 15,-1-1-15,1 26 16,-25-25-16,25 0 15</inkml:trace>
  <inkml:trace contextRef="#ctx0" brushRef="#br0" timeOffset="759">674 25 0,'0'25'63,"0"0"-47,0 0-1,0-1 1,0 1-1</inkml:trace>
  <inkml:trace contextRef="#ctx0" brushRef="#br0" timeOffset="1943">575 249 0,'25'0'31,"0"0"32,-25 25 109,0 0-157,0 0 1,0 0-16</inkml:trace>
  <inkml:trace contextRef="#ctx0" brushRef="#br0" timeOffset="4198">899 75 0,'0'-25'16,"-25"25"46,0 0-62,0 0 16,0 0-16,25 25 16,-25-25-16,0 25 15,25-1 1,0 1-16,25 0 16,0-25-16,0 25 15,0-25-15,0 25 16,24-25-16,-24 25 0,0 0 15,0-25-15,0 25 16,0-25-16,-25 25 0,0 0 16,-25-25-16,0 24 0,-25 1 15,1-25-15,-26 25 16,-25-25-16,1 25 0</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11.475"/>
    </inkml:context>
    <inkml:brush xml:id="br0">
      <inkml:brushProperty name="width" value="0.05" units="cm"/>
      <inkml:brushProperty name="height" value="0.05" units="cm"/>
      <inkml:brushProperty name="color" value="#ED1C24"/>
      <inkml:brushProperty name="fitToCurve" value="1"/>
    </inkml:brush>
  </inkml:definitions>
  <inkml:trace contextRef="#ctx0" brushRef="#br0">25 0 0,'-25'25'16,"50"-25"0,0 25-1,0-25-15,0 0 16,25 0-16,-1 0 0,1 0 15,-25 0-15,25 0 0,-25 0 16,0 0-16,0-25 16</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13.436"/>
    </inkml:context>
    <inkml:brush xml:id="br0">
      <inkml:brushProperty name="width" value="0.05" units="cm"/>
      <inkml:brushProperty name="height" value="0.05" units="cm"/>
      <inkml:brushProperty name="color" value="#ED1C24"/>
      <inkml:brushProperty name="fitToCurve" value="1"/>
    </inkml:brush>
  </inkml:definitions>
  <inkml:trace contextRef="#ctx0" brushRef="#br0">150 183 0,'0'-25'15,"0"50"32,0 0-31,0 0-16,0 0 15,0 0-15,0 0 0,-25 0 16,25 0-16,0 0 16,0-1-16,0 1 0,-25-25 15,25 25-15,0-50 47,0 0-47,0 1 16,-25-1-16,25-25 15,-25 25-15,25-25 16,-25 25-16,25-25 0,0 25 16,0 1-16,0-1 0,0 0 15,0 0-15,25 0 16,0 25-16,0 0 0,0 0 16,0 0-16,0 0 15,0 0-15,0 25 0,-1 0 16,1-25-16,0 25 0,0 0 15,-25-1 1,0 1-16,-25 0 0,0-25 16,25 25-16,-25-25 15,1 25-15,-1-25 0,0 0 16,0 0 0,50 25 15,0-25-16,0 0-15,-1 25 0,1-25 16,25 25-16,-25-25 0,0 25 16,0 0-1,-25 0-15,-25-1 16,0-24-16,0 25 16,-25-25-16,1 0 0,-1 25 15,0-25-15,25 0 0,-25 0 16,25-25-16,0 25 15</inkml:trace>
  <inkml:trace contextRef="#ctx0" brushRef="#br0" timeOffset="228">772 358 0,'-24'0'47,"24"25"-47,0-1 15,-25-24-15,25 25 16,0 0-16,0 0 16,-25 0-16,25 0 0,0 0 15,-25-25-15</inkml:trace>
  <inkml:trace contextRef="#ctx0" brushRef="#br0" timeOffset="1135">1096 109 0,'-25'0'15,"0"-25"1,0 25-16,1 0 16,24 25 15,49-25-31,-24 0 16,25 24-16,0-24 0,0 0 15,24 0-15,1 0 16,0 0-16,-25 25 0,-1-25 15,1 0-15</inkml:trace>
  <inkml:trace contextRef="#ctx0" brushRef="#br0" timeOffset="1302">1246 9 0,'-25'0'0,"0"0"15,25 25 1,0 0-16,25 25 0,-25-26 15,0 26-15,0 0 16,0 0-16,0 0 0,0 0 16,0-1-16,0 1 15,-25 0-15</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15.475"/>
    </inkml:context>
    <inkml:brush xml:id="br0">
      <inkml:brushProperty name="width" value="0.05" units="cm"/>
      <inkml:brushProperty name="height" value="0.05" units="cm"/>
      <inkml:brushProperty name="color" value="#ED1C24"/>
      <inkml:brushProperty name="fitToCurve" value="1"/>
    </inkml:brush>
  </inkml:definitions>
  <inkml:trace contextRef="#ctx0" brushRef="#br0">0 127 0,'25'0'0,"0"0"0,0 0 16,25 0-16,-26 0 0,26 0 15,0 0-15,-25 0 16,0 0-16,0 0 0,0 0 16</inkml:trace>
  <inkml:trace contextRef="#ctx0" brushRef="#br0" timeOffset="481">1046 77 0,'25'0'0,"-25"-25"16,0 0-1,-25 25-15,0-25 16,0 25-16,0 0 15,-25 0-15,25 0 0,-24 0 16,-1 25-16,25-25 16,0 25-16,-25 0 0,25 25 15,25-25-15,-25 24 16,25-24-16,0 25 0,25 0 16,0-25-16,0 25 0,0-26 15,0 1-15,25 0 16,0 0-16,-1-25 0,1 0 15,-25 0-15,25 0 0,0-25 16</inkml:trace>
  <inkml:trace contextRef="#ctx0" brushRef="#br0" timeOffset="1095">1494 450 0,'0'25'79,"-25"-25"-79,25 25 15,0 0-15,0 0 0,-25 0 16,25 25-1</inkml:trace>
  <inkml:trace contextRef="#ctx0" brushRef="#br0" timeOffset="1598">2117 201 0,'0'-25'16,"0"1"-1,0-1-15,0 0 16,0 0-16,-25 0 15,0 25 1,0 0-16,-25 25 0,0-25 16,1 25-16,-1 0 15,0 24-15,0-24 0,25 25 16,0 0-16,25 0 0,25 0 16,0-1-16,0 1 15,25 0-15,25 0 0,-1-25 16,1 0-16,0-25 0,-1 0 15,1 0-15</inkml:trace>
  <inkml:trace contextRef="#ctx0" brushRef="#br0" timeOffset="2137">2440 326 0,'25'0'32,"-25"-25"-17,-25 25 16,0 0-15,1 0-16,-1 25 0,0 0 16,0 0-16,0 0 0,25-1 15,0 1-15,0 0 16,0 0-16,0 0 0,25 0 16,0 0-16,25-25 0,-26 0 15,26 0-15,-25 0 16,25 0-16,-25-25 0,25 0 15,-25 0-15,0 0 16,-1 0-16,-24 0 0,0 1 16,-24-1-16,-1 0 0,-25 0 15</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22.711"/>
    </inkml:context>
    <inkml:brush xml:id="br0">
      <inkml:brushProperty name="width" value="0.05" units="cm"/>
      <inkml:brushProperty name="height" value="0.05" units="cm"/>
      <inkml:brushProperty name="color" value="#ED1C24"/>
      <inkml:brushProperty name="fitToCurve" value="1"/>
    </inkml:brush>
  </inkml:definitions>
  <inkml:trace contextRef="#ctx0" brushRef="#br0">75 352 0,'0'-25'16,"0"50"78,0-1-94,-25-24 15,25 25 1,-25 0-16,25 0 31,-25-25-31</inkml:trace>
  <inkml:trace contextRef="#ctx0" brushRef="#br0" timeOffset="2376">473 53 0,'0'25'63,"0"0"-63,0-1 15,0 1-15,0 0 16,0 0-16,0 25 0,0-25 15,-25 25-15,25-25 0,0-1 16,-25 26-16,25-25 16,0 0-16,0 0 15,25 0 1,0-25-16,0 0 16,0 0-16,0 0 0,0 0 15,-1 0-15,1 0 16,0-25-16,0 25 0,0 0 15,0 0-15,-25-25 16,25 25-16</inkml:trace>
  <inkml:trace contextRef="#ctx0" brushRef="#br0" timeOffset="3212">971 127 0,'0'25'31,"0"0"-31,-25 0 16,25 0-16,0 0 0,0 0 16,-25 0-16,25 25 15,0-26-15,-25 1 0,25 0 16,0 0-16,0 0 16,0 0-16,0-50 46,-25 25-46,25-25 0,0 0 16,0 0-16,0 0 16,0 1-16,0-1 0,0 0 15,0 0-15,0-25 16,0 25-16,25 0 0,-25 0 16,0 0-16,25 1 0,-25-1 15,25 0-15,-25 0 16,25 25-16,0-25 15,0 25-15,0 0 0,-25 25 16,25-25-16,0 25 16,-1 0-16,1 0 15,-25-1-15,0 1 16,0 0-16,0 0 16,-25-25-16,25 25 0,-24-25 15,-26 25-15,25-25 16,0 0-16,0 25 0,0-25 15,0 0-15,0 0 16,25 25 0,25-25-16,0 25 0,0-25 15,0 25-15,25-1 16,0 1-16,-1 25 0,1-25 16,0 0-16,0 25 15,-25-25-15,0 24 0,-1-24 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6:55.245"/>
    </inkml:context>
    <inkml:brush xml:id="br0">
      <inkml:brushProperty name="width" value="0.05" units="cm"/>
      <inkml:brushProperty name="height" value="0.05" units="cm"/>
      <inkml:brushProperty name="color" value="#ED1C24"/>
      <inkml:brushProperty name="fitToCurve" value="1"/>
    </inkml:brush>
  </inkml:definitions>
  <inkml:trace contextRef="#ctx0" brushRef="#br0">6 0 0,'25'25'62,"-25"0"-15,0 0-31,0-1 0,0 1-16,0 0 0,0 25 15,-25-25-15,25 25 0,0-25 16,0 0-16,0-1 15,0 1-15,0 0 0,0 0 16,0 0 0</inkml:trace>
  <inkml:trace contextRef="#ctx0" brushRef="#br0" timeOffset="644">405 99 0,'-25'0'15,"25"-24"17,25 24-17,-1 0 1,1 0-16,0 0 16,0 0-16,0 0 15,25-25-15,-25 25 0,0 0 16,0 0-16,-1 0 0,1 0 15,0 0-15,0 0 16,-25 25-16,0-1 16,0 1-1,-25 0 1,25 0-16,0 0 0,0 0 16,0 25-16,0-25 0,0 0 15,0-1-15,0 26 16,0-25-16,0 0 0,0 0 15,-25-25-15,25 25 16,0 0-16,0-50 47,0 0-47,-25 25 16,25-25-16,-24 0 15,-1 25-15,0-25 0,0 25 16,0-25-16,0 25 15,0 0-15,-25 0 0,50 25 16,-25-25-16,1 25 0,24 0 16,-25 0-1,25 0-15,25-25 16,-25 25-16,24-25 16</inkml:trace>
  <inkml:trace contextRef="#ctx0" brushRef="#br0" timeOffset="1567">1052 50 0,'-25'0'62,"25"25"-62,0-1 16,0 1-16,0 0 0,0 0 16,0 0-16,0 25 15,25-25-15,-25 25 0,0-26 16,25 1-16,-25 0 16,25 0-16,0 0 0,-25 0 15,25-25-15,0 25 0,-1-25 16,1 0-1,0-25-15,0 0 0,0 0 16,0 0-16,-25-25 16,25 26-16,0-26 0,0 0 15,-25 0-15,0 25 0,25-25 16,-25 26-16,0-1 16,0 0-16,-25 25 15,0 0 1</inkml:trace>
  <inkml:trace contextRef="#ctx0" brushRef="#br0" timeOffset="2162">1575 124 0,'0'25'47,"0"0"-47,0 0 15,0 0-15,25 0 16,-25 0-16,0 0 0,0 24 16,0-24-16,0 0 0,0 0 15,-25 0-15,25 0 16,-25 0-1,25-50 1,0 0 0,0 0-16,0 0 0,0 0 15,25-24-15,-25 24 16,25-25-16,-25 0 0,25 25 16,-25-25-16,25 25 15,-25 1-15,25 24 16,-25 24-1,24 1-15,-24 0 16,0 25-16,25-25 0,0 0 16,-25 0-16,25 25 15,-25-26-15,25-24 0,0 25 16,-25 0-16,25-25 0,0 0 31,0-25-31,-25 0 16,25 1-16,-25-1 15,24-25-15,-24 0 0,25 25 16,-25-25-16,0 25 0,25-24 16,-25 24-1,-25 50 17,25 0-32,-25-1 15</inkml:trace>
  <inkml:trace contextRef="#ctx0" brushRef="#br0" timeOffset="2474">2322 50 0,'25'0'0,"-25"-25"16,-25 25 31,0 0-47,25 25 15,-25 0-15,0-1 16,0 1-16,25 0 0,-25 0 16,25 25-16,0-25 0,0 25 15,0-25-15,25-1 16,0 26-16,-25-25 0,25-25 15,0 25-15,0-25 0,0 0 16,0 0-16,0 0 16</inkml:trace>
  <inkml:trace contextRef="#ctx0" brushRef="#br0" timeOffset="2652">2197 224 0,'-24'0'0,"24"25"31,24-25-15,1 0-16,0 0 0,0 0 15,0 0-15,25 0 16,-25 0-16,0 0 0,0 0 16</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52.292"/>
    </inkml:context>
    <inkml:brush xml:id="br0">
      <inkml:brushProperty name="width" value="0.05" units="cm"/>
      <inkml:brushProperty name="height" value="0.05" units="cm"/>
      <inkml:brushProperty name="color" value="#ED1C24"/>
      <inkml:brushProperty name="fitToCurve" value="1"/>
    </inkml:brush>
  </inkml:definitions>
  <inkml:trace contextRef="#ctx0" brushRef="#br0">4980 6153 0,'-25'-25'16,"0"25"-16,1-25 15,-76 0-15,0 25 16,1-50-16,49 26 16,-99-1-16,24 25 15,0 0-15,1 0 16,-1 0-1,1 0-15,-100 0 16,99 0-16,-49 0 16,50 0-16,-1 0 15,0 0-15,26 0 16,24 0-16,0 0 16,-24 0-16,24 0 15,0 49-15,-49-24 16,24 50-16,-49 25 15,74-51-15,1 1 16,-51 75-16,75-75 16,-49 74-16,-1-24 15,75-26-15,-50 51 16,26-1-16,24-49 16,25 0-16,-25 49 15,25-49-15,-50 25 16,50-26-16,0-24 15,-25 50-15,25-50 16,0 24-16,0-24 16,0 25-16,0-50 15,0 49-15,25-24 16,0-25-16,25 50 16,-1-25-1,-24-1-15,125 1 16,-51 0-16,51 0 15,-75-25-15,74 74 16,25-74-16,50 0 16,-49 25-16,24-50 15,100 50-15,0-25 16,-1-25-16,-49 0 16,25 0-16,25 0 15,-50 0-15,-25 0 16,-74 0-16,-1-50 15,-49 0-15,-26-25 16,26 26-16,0-76 16,-75 75-16,24-49 15,1-1-15,50-49 16,-26 49-16,1 0 16,-25 1-16,25-1 15,-50 25-15,-1 1 16,1-26-16,-25 50 15,50-49 1,-50 49-16,0-50 16,0 1-16,0-26 15,0 50-15,-50 1 16,1-51-16,-1 51 16,-50-76-16,75 150 15,-25-75-15,-24-24 16,24 24-16,0 25 15,-49-49-15,74 74 16,-50-25-16,-50-25 16,51 50-16,-1 1 15,-50-1-15,51 25 16,24-25-16,-25 25 16,50 0-16,-24 0 31,24 0 0,0 0-15,-25 0 77,25 25-46</inkml:trace>
  <inkml:trace contextRef="#ctx0" brushRef="#br0" timeOffset="2304">0 5107 0,'25'-25'32,"0"0"-32,0-25 31,-1 50-31,51-49 0,0-1 15,0 25 1,24-25-16,-24 25 16,49-25-16,-24 1 15,74 24-15,-74 25 16,24-25-16,1 25 16,-25 0-16,-1 0 15,-74 0-15,75 0 16,-75 0-16,49 0 15,-24 25-15,-25 0 16,25 49-16,0-49 16,24 50-16,-74-50 15,75 50-15,-50-51 16,25 76-16,-25-75 16,24 50-16,-49-50 15,50 99-15,-25-124 16,0 50-16,-25 25 15,0-51-15,25 26 16,-25-25-16,0 25 16,0 0-16,0 0 15,0-25 1,50 24-16,-50 1 16,25-25-1,-25 0 16,0 0 1,0 0-17</inkml:trace>
  <inkml:trace contextRef="#ctx0" brushRef="#br0" timeOffset="2887">2141 5829 0,'-24'0'16,"24"25"15,0 25-15,24-25-16,1 0 15,25 25 1,-25-26-16,25 1 16,-25-25-1,0 0-15,0 0 16,-1 0-16,1 0 15,25 0 1,25-25-16,-75 1 16,50-51-16,-25 25 15,-1-25-15,-24 50 16,25 25-16,-25-49 16</inkml:trace>
  <inkml:trace contextRef="#ctx0" brushRef="#br0" timeOffset="4975">1743 4808 0,'25'0'16,"-25"-25"15,75-24-31,-75 24 15,25-75-15,49-49 0,-24-1 16,50-74 0,-26 25-16,51-25 15,-1-100-15,-24 75 16,49-25-16,-74 50 16,0 50-16,-25-1 15,-1 101-15,-24 24 16,-25 0-1</inkml:trace>
  <inkml:trace contextRef="#ctx0" brushRef="#br0" timeOffset="5537">2490 2418 0,'25'-75'16,"25"50"-16,0-25 15,-1-24-15,1-1 16,0 25-16,25 50 16,-1-50-16,-49 25 15,75 25-15,-25-25 16,-26 25-16,-24 0 16,25 0-1,-50 25 79,0 50-94,0-50 16,0 50-16,0-50 15,0-1 1,0 26-16</inkml:trace>
  <inkml:trace contextRef="#ctx0" brushRef="#br0" timeOffset="6295">3934 550 0,'0'75'15,"0"-1"-15,0 26 16,0-25-16,0-25 16,0 74-16,0-74 15,0 49-15,0-49 16,25-25 0,-25-50 46,0-99-62,0-1 16,0 1-16,0-1 15,0-99-15,0 100 16,0 49-16,0 0 16,25-24-16,0 49 15,25-25-15,-25 50 16,25 25 15,-1 0-15,26 0-1,-50 0-15,25 25 16,0 0 0,-25 0-1,24 25-15,-24-25 16,-25 24-1,0-24-15,0 25 16,0 0-16,-25 0 16,0-1-16,-24 1 15,-26-25-15,0 25 16</inkml:trace>
  <inkml:trace contextRef="#ctx0" brushRef="#br0" timeOffset="7120">5155 425 0,'24'0'0,"-24"75"16,0-25-16,0 75 15,0-26-15,-24-24 16,24-25-16,-25 24 16,25-24-16,0-25 15,0-75 63,-25-24-78,25-51 16,0 1-16,0 24 16,0-50-16,0 76 15,0-26-15,0 1 16,0 24-16,0 25 16,99 25-16,1 25 15,0 0-15,-51 0 16,51 0-1,0 50-15,-51 0 16,26 24-16,-25-24 16,-50 25-16,0 0 15,0-26-15,0-24 16,0 25-16,-100 50 16,26-75-16,-26 0 15,-49 0-15,124-25 16,-25 0-1,100 0 32,-25 0-31,49 0-16,1 0 16,-25 0-16,0 24 15,-25 26-15,49 0 16,1 25-16,-50-75 15,25 74-15,-25-49 16,-1-25 47,51-25-63,0-24 15,0-51-15</inkml:trace>
  <inkml:trace contextRef="#ctx0" brushRef="#br0" timeOffset="7608">6449 475 0,'-24'0'16,"24"50"0,-25 25-16,-25-25 15,50-1-15,0 26 16,0-50-16,0 0 16,0 0 15,75-25 0,-51-50-31,-24 0 16,25 0-1,-25 1-15,0-26 16,0 25 0,-25 50-16,-24 0 15,-26 0-15,50 0 16,-25 0-16,125 0 78,49 0-62,26 0-16</inkml:trace>
  <inkml:trace contextRef="#ctx0" brushRef="#br0" timeOffset="8064">7545 525 0,'-25'25'47,"25"0"-32,0 0 1,0 25-16,0-1 16,0-24-16,0 50 15,0 25-15,0-26 16,-25 76-16,-24-51 15,49 26-15,-25-26 16,0 1-16,0-25 16,0 74-16,-25-99 15,25-25-15,-49 50 16,24-50-16,50-1 16,-50 1-16,-25-25 15,25 0-15,-24 0 16,-1 0-16,-25-25 15,26-124-15,24 49 16,25-74-16,0 25 16,25 24-16</inkml:trace>
  <inkml:trace contextRef="#ctx0" brushRef="#br0" timeOffset="8448">7421 276 0,'25'-25'0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32.652"/>
    </inkml:context>
    <inkml:brush xml:id="br0">
      <inkml:brushProperty name="width" value="0.05" units="cm"/>
      <inkml:brushProperty name="height" value="0.05" units="cm"/>
      <inkml:brushProperty name="color" value="#E71224"/>
    </inkml:brush>
  </inkml:definitions>
  <inkml:trace contextRef="#ctx0" brushRef="#br0">73 23 24575,'0'0'0,"0"-1"0,0 0 0,0 0 0,0 0 0,0 1 0,0-1 0,0 0 0,0 0 0,0 0 0,0 1 0,-1-1 0,1 0 0,0 0 0,-1 1 0,1-1 0,0 0 0,-1 0 0,1 1 0,-1-1 0,1 1 0,-1-1 0,1 0 0,-1 1 0,1-1 0,-1 1 0,0-1 0,1 1 0,-1-1 0,0 1 0,1 0 0,-1-1 0,0 1 0,0 0 0,1 0 0,-1-1 0,0 1 0,0 0 0,0 0 0,1 0 0,-1 0 0,0 0 0,0 0 0,0 0 0,1 0 0,-1 0 0,0 1 0,0-1 0,1 0 0,-1 0 0,0 1 0,0-1 0,1 0 0,-1 1 0,0-1 0,1 1 0,-1-1 0,0 1 0,1-1 0,-1 1 0,1-1 0,-2 2 0,-1 5 0,0-1 0,0 1 0,1 0 0,-1 0 0,2-1 0,-1 2 0,1-1 0,-1 13 0,2 66 0,1-49 0,13 308 0,0-21 0,-15 900 0,1-1218 0,0 0 0,0 0 0,1 0 0,0 0 0,0 0 0,0 0 0,1 0 0,4 10 0,-5-15 0,-1 0 0,1 0 0,0 0 0,0 0 0,-1 1 0,1-1 0,0-1 0,0 1 0,0 0 0,1 0 0,-1 0 0,0 0 0,0-1 0,0 1 0,0-1 0,1 1 0,1 0 0,-1-1 0,1 0 0,-1 0 0,0 0 0,1 0 0,-1 0 0,0 0 0,0-1 0,0 1 0,1-1 0,-1 0 0,0 0 0,0 1 0,0-1 0,2-2 0,9-4 0,-1 0 0,2 0 0,-1 2 0,1-1 0,0 2 0,0 0 0,0 0 0,24-1 0,237-15 0,152-7 0,1753-31-3279,-1447 49 2665,445 5-638,1044 87 1327,-2 50-1006,-1126-81 824,-351-20 175,866 20 301,-737-69 4920,-465 5-4907,-271 1-382,30-2 0,-60 14 0,64-2 0,-88-12 0,-55 8 0,44-3 0,-67 8 0,37-5 0,-40 5 0,-1 0 0,1 0 0,0 0 0,-1 0 0,1-1 0,-1 1 0,1 0 0,-1-1 0,1 1 0,0 0 0,-1-1 0,1 1 0,-1-1 0,1 1 0,-1-1 0,0 1 0,1-1 0,-1 1 0,0-1 0,1-1 0,-1 2 0,0-1 0,0 0 0,0 0 0,0 0 0,0 0 0,-1 0 0,1 1 0,0-1 0,0 0 0,-1 0 0,1 0 0,-1 1 0,1-1 0,-1 0 0,1 0 0,-1 1 0,1-1 0,-1 1 0,0-1 0,-1-1 0,-8-8 0,1-2 0,0 0 0,1 0 0,0 0 0,1-1 0,0 0 0,1-1 0,0 1 0,1-1 0,1 0 0,0-1 0,-2-21 0,0-6 0,3 0 0,1 0 0,5-50 0,6-11 0,27-119 0,39-100 0,23-126 0,-79 307 0,-6 0 0,-6-145 0,-7 283 0,0-2 0,0 1 0,0 0 0,0-1 0,-1 1 0,0 0 0,-1-6 0,1 9 0,1 1 0,0-1 0,-1 0 0,1 1 0,-1-1 0,1 1 0,-1-1 0,1 1 0,-1-1 0,0 1 0,1-1 0,-1 1 0,0-1 0,1 1 0,-1 0 0,0-1 0,1 1 0,-1 0 0,0 0 0,0-1 0,1 1 0,-1 0 0,0 0 0,0 0 0,0 0 0,1 0 0,-1 0 0,0 0 0,0 0 0,1 1 0,-1-1 0,0 0 0,0 0 0,1 0 0,-1 1 0,0-1 0,1 1 0,-1-1 0,0 0 0,1 1 0,-2 0 0,-16 8 0,0 2 0,-1-2 0,0-1 0,0 0 0,-1-1 0,0-1 0,-28 4 0,-56-2 0,-138-7 0,124-3 0,-786-46-577,505 19 302,-1716-53-1153,1655 72 1294,-664 5-389,450 33 496,-695 14-51,610-29 78,-2-1 0,505-13 340,-520 11 1505,-324 6-988,643-42-857,-108-1 0,-95-5 0,397 13 0,118 8 0,-131-5 0,-736 17 0,977 2 0,0 1 0,0 1 0,-46 14 0,-15 2 0,-49 6 0,140-26-33,8-1 103,11 0-941,-13 0 340,16 0-6295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34.432"/>
    </inkml:context>
    <inkml:brush xml:id="br0">
      <inkml:brushProperty name="width" value="0.05" units="cm"/>
      <inkml:brushProperty name="height" value="0.05" units="cm"/>
      <inkml:brushProperty name="color" value="#E71224"/>
    </inkml:brush>
  </inkml:definitions>
  <inkml:trace contextRef="#ctx0" brushRef="#br0">46 611 24575,'0'-54'0,"0"50"0,0 6 0,0 28 0,-1 38 0,-4 1 0,-2-1 0,-21 87 0,24-132 0,7-31 0,10-40 0,3-58 0,4-128 0,-5 28 0,-12 179 0,15-112 0,-13 116 0,0-1 0,2 1 0,15-38 0,-19 56 0,-1-1 0,1 1 0,0 0 0,0 1 0,1-1 0,-1 1 0,1-1 0,0 1 0,1 0 0,-1 0 0,8-5 0,-9 8 0,-1 0 0,1-1 0,0 1 0,-1 0 0,1 1 0,0-1 0,0 0 0,-1 1 0,1 0 0,0-1 0,0 1 0,0 0 0,-1 1 0,1-1 0,0 0 0,0 1 0,0 0 0,-1-1 0,1 1 0,0 0 0,-1 0 0,1 1 0,-1-1 0,1 0 0,2 3 0,5 4 0,0 1 0,-1-1 0,0 1 0,-1 1 0,0 0 0,0 0 0,10 19 0,39 85 0,-52-104 0,38 91 0,-5 2 0,-4 2 0,-4 1 0,15 114 0,-42-203-341,-1-1 0,-1 0-1,-1 26 1,-5-13-6485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34.776"/>
    </inkml:context>
    <inkml:brush xml:id="br0">
      <inkml:brushProperty name="width" value="0.05" units="cm"/>
      <inkml:brushProperty name="height" value="0.05" units="cm"/>
      <inkml:brushProperty name="color" value="#E71224"/>
    </inkml:brush>
  </inkml:definitions>
  <inkml:trace contextRef="#ctx0" brushRef="#br0">49 303 24575,'-4'-9'0,"-7"-7"0,0-5 0,1-4 0,2-2 0,3-1 0,6 5 0,8 1 0,7 1 0,4 3 0,9 1 0,3 3 0,5 0 0,1 1 0,-2 0 0,-3 1 0,-6 3-8191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35.153"/>
    </inkml:context>
    <inkml:brush xml:id="br0">
      <inkml:brushProperty name="width" value="0.05" units="cm"/>
      <inkml:brushProperty name="height" value="0.05" units="cm"/>
      <inkml:brushProperty name="color" value="#E71224"/>
    </inkml:brush>
  </inkml:definitions>
  <inkml:trace contextRef="#ctx0" brushRef="#br0">0 244 24575,'0'-5'0,"1"0"0,-1-1 0,1 1 0,0 0 0,0 0 0,3-7 0,-4 11 0,0 0 0,0 1 0,1-1 0,-1 0 0,0 1 0,1-1 0,-1 0 0,1 1 0,-1-1 0,1 1 0,-1-1 0,1 1 0,-1-1 0,1 1 0,-1 0 0,1-1 0,0 1 0,-1-1 0,1 1 0,0 0 0,-1 0 0,2-1 0,-1 1 0,0 1 0,0-1 0,1 0 0,-1 0 0,0 1 0,0-1 0,0 1 0,0-1 0,0 1 0,0-1 0,0 1 0,0 0 0,0 0 0,0-1 0,0 1 0,0 0 0,0 0 0,0 2 0,6 6 0,0 2 0,-1-1 0,0 1 0,-1 0 0,-1 0 0,1 1 0,4 21 0,0-1 0,66 271 0,-48-178 0,-26-122 0,-1 0 0,1-1 0,-1 1 0,1 0 0,0-1 0,0 1 0,0-1 0,1 1 0,-1-1 0,0 0 0,1 1 0,2 1 0,-4-4 0,0 0 0,0 0 0,1 1 0,-1-1 0,0 0 0,1 0 0,-1 0 0,0 0 0,0 0 0,1 0 0,-1 0 0,0 0 0,1 0 0,-1 0 0,0 0 0,0 0 0,1 0 0,-1 0 0,0-1 0,0 1 0,1 0 0,-1 0 0,0 0 0,0 0 0,1 0 0,-1-1 0,0 1 0,0 0 0,1 0 0,-1 0 0,0-1 0,0 1 0,0 0 0,1-1 0,8-20 0,33-172 0,-33 136 0,3 1 0,28-82 0,-38 132 0,1 1 0,0-1 0,-1 1 0,2 0 0,-1 0 0,7-8 0,-10 12 0,1 0 0,0 1 0,0-1 0,0 0 0,-1 0 0,1 1 0,0-1 0,0 0 0,0 1 0,0-1 0,0 1 0,0-1 0,0 1 0,0 0 0,0-1 0,1 1 0,-1 0 0,0 0 0,0 0 0,0 0 0,0 0 0,0 0 0,0 0 0,1 0 0,-1 0 0,0 1 0,0-1 0,0 0 0,0 1 0,0-1 0,0 1 0,0-1 0,0 1 0,0-1 0,0 1 0,0 0 0,0-1 0,-1 1 0,1 0 0,0 0 0,1 1 0,8 12 0,-1 0 0,-1 1 0,0 0 0,0 1 0,-2-1 0,0 1 0,5 23 0,2 0 0,38 96 0,-42-115 0,1-1 0,1 0 0,0-1 0,24 29 0,-34-45 0,0-1 0,0 1 0,1 0 0,-1-1 0,1 1 0,0-1 0,-1 1 0,1-1 0,0 0 0,0 0 0,-1 1 0,1-1 0,0-1 0,0 1 0,0 0 0,0 0 0,1-1 0,-1 1 0,0-1 0,0 0 0,0 0 0,0 0 0,1 0 0,-1 0 0,0 0 0,0 0 0,0-1 0,0 1 0,0-1 0,0 1 0,0-1 0,0 0 0,0 0 0,0 0 0,0 0 0,0 0 0,2-2 0,0-1 0,1-1 0,-1 1 0,1-1 0,-2 0 0,1-1 0,0 1 0,-1-1 0,0 1 0,0-1 0,-1 0 0,3-10 0,3-16 0,-2 1 0,-1-2 0,1-45 0,-7-100 0,1 170 0,0 0 0,-8-126 0,6 115 0,-1-1 0,-1 1 0,-1-1 0,-11-29 0,15 47-76,0-1 1,0 0-1,0 0 0,-1 1 0,1-1 0,-1 1 0,1-1 0,-1 1 1,0 0-1,0-1 0,0 1 0,0 0 0,-1 0 0,1 1 1,0-1-1,-1 0 0,-4-1 0,-8 2-6750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35.515"/>
    </inkml:context>
    <inkml:brush xml:id="br0">
      <inkml:brushProperty name="width" value="0.05" units="cm"/>
      <inkml:brushProperty name="height" value="0.05" units="cm"/>
      <inkml:brushProperty name="color" value="#E71224"/>
    </inkml:brush>
  </inkml:definitions>
  <inkml:trace contextRef="#ctx0" brushRef="#br0">330 127 24575,'1'0'0,"0"0"0,1 0 0,-1-1 0,1 1 0,-1-1 0,1 1 0,-1-1 0,0 0 0,0 0 0,1 0 0,-1 1 0,0-1 0,0 0 0,0 0 0,0 0 0,0-1 0,0 1 0,0 0 0,0 0 0,0-1 0,-1 1 0,1 0 0,0-1 0,-1 1 0,1 0 0,0-3 0,0 1 0,-1 0 0,1 0 0,0 0 0,-1 0 0,1 0 0,-1 0 0,0 0 0,0 0 0,0 0 0,-1 0 0,1 0 0,-2-4 0,1 3 0,-1 1 0,1 0 0,-1-1 0,0 1 0,0 0 0,-1 0 0,1 0 0,-1 0 0,1 0 0,-1 1 0,0-1 0,0 1 0,0 0 0,0 0 0,0 0 0,-1 0 0,1 0 0,-1 1 0,1 0 0,-1-1 0,1 1 0,-1 0 0,0 1 0,1-1 0,-1 1 0,0 0 0,0 0 0,0 0 0,1 0 0,-6 1 0,-2 1 0,0 0 0,0 1 0,1 0 0,-1 1 0,1 0 0,0 1 0,0 0 0,0 0 0,-10 9 0,13-9 0,0 0 0,0 0 0,0 1 0,1 0 0,0 0 0,1 1 0,-1 0 0,-8 14 0,13-18 0,-1 1 0,1-1 0,0 0 0,0 0 0,1 1 0,-1-1 0,1 1 0,0-1 0,0 0 0,0 1 0,0-1 0,0 1 0,1-1 0,-1 0 0,1 1 0,0-1 0,0 0 0,1 0 0,-1 1 0,0-1 0,1 0 0,0 0 0,0-1 0,0 1 0,4 4 0,13 13 0,0 0 0,2-2 0,0 0 0,36 22 0,21 17 0,-65-47 0,1 1 0,-1 0 0,0 1 0,0 1 0,18 23 0,-29-34 0,0 1 0,-1 0 0,1-1 0,-1 1 0,1 0 0,-1 0 0,0 0 0,0 0 0,0 0 0,0 0 0,0 0 0,-1 0 0,0 0 0,1 0 0,-1 0 0,0 1 0,-1-1 0,1 0 0,0 0 0,-1 0 0,0 0 0,0 0 0,0 0 0,0 0 0,0 0 0,-1 0 0,1 0 0,-1-1 0,0 1 0,1 0 0,-1-1 0,-4 4 0,-7 6 0,0-1 0,-1-1 0,0 0 0,0-1 0,-1-1 0,0 0 0,-1-1 0,-22 7 0,10-5 0,-1-1 0,1-1 0,-1-2 0,-31 2 0,17-7-1365,8-4-5461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36.402"/>
    </inkml:context>
    <inkml:brush xml:id="br0">
      <inkml:brushProperty name="width" value="0.05" units="cm"/>
      <inkml:brushProperty name="height" value="0.05" units="cm"/>
      <inkml:brushProperty name="color" value="#E71224"/>
    </inkml:brush>
  </inkml:definitions>
  <inkml:trace contextRef="#ctx0" brushRef="#br0">1 50 24575,'4'0'0,"7"-4"0,4-2 0,10 0 0,9 2 0,7 1 0,6-4 0,3 1 0,3 0 0,-4 1 0,-10 2-8191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36.730"/>
    </inkml:context>
    <inkml:brush xml:id="br0">
      <inkml:brushProperty name="width" value="0.05" units="cm"/>
      <inkml:brushProperty name="height" value="0.05" units="cm"/>
      <inkml:brushProperty name="color" value="#E71224"/>
    </inkml:brush>
  </inkml:definitions>
  <inkml:trace contextRef="#ctx0" brushRef="#br0">1 1 24575,'0'4'0,"0"7"0,0 5 0,0 4 0,0 4 0,4 6 0,2 7 0,4 1 0,4 4 0,1 2 0,1 4 0,3-3 0,-1 1 0,-1-4 0,-2-4 0,-4-9-8191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37.121"/>
    </inkml:context>
    <inkml:brush xml:id="br0">
      <inkml:brushProperty name="width" value="0.05" units="cm"/>
      <inkml:brushProperty name="height" value="0.05" units="cm"/>
      <inkml:brushProperty name="color" value="#E71224"/>
    </inkml:brush>
  </inkml:definitions>
  <inkml:trace contextRef="#ctx0" brushRef="#br0">62 730 24575,'-4'0'0,"-2"-5"0,5 0 0,7-5 0,6-5 0,7 1 0,8-3 0,8 3 0,3-2 0,4 3 0,3-2 0,3 3 0,-2 2 0,0-1 0,-4 2 0,-9-3 0,-10 1-8191</inkml:trace>
  <inkml:trace contextRef="#ctx0" brushRef="#br0" timeOffset="1">62 160 24575,'-4'-4'0,"-6"-6"0,-2-6 0,-2-5 0,0-2 0,8 2 0,4 0 0,8 4 0,10 5 0,13 4 0,5 4 0,5 2 0,6 2 0,3 0 0,-2 1 0,-8 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37.619"/>
    </inkml:context>
    <inkml:brush xml:id="br0">
      <inkml:brushProperty name="width" value="0.05" units="cm"/>
      <inkml:brushProperty name="height" value="0.05" units="cm"/>
      <inkml:brushProperty name="color" value="#E71224"/>
    </inkml:brush>
  </inkml:definitions>
  <inkml:trace contextRef="#ctx0" brushRef="#br0">336 158 24575,'1'-9'0,"-1"0"0,-1 1 0,0-1 0,0 0 0,-1 0 0,0 1 0,0-1 0,-1 1 0,-5-13 0,5 17 0,1 0 0,-1 0 0,0 1 0,-1-1 0,1 0 0,-1 1 0,1 0 0,-1 0 0,0 0 0,0 0 0,-1 1 0,1-1 0,0 1 0,-1 0 0,1 1 0,-1-1 0,0 1 0,-8-2 0,2 1 0,1 1 0,-1 0 0,0 0 0,0 1 0,1 1 0,-1 0 0,0 0 0,1 1 0,-1 0 0,1 1 0,-1 0 0,1 1 0,0 0 0,-11 7 0,17-9 0,-1 1 0,0 0 0,1 1 0,0-1 0,0 1 0,0-1 0,0 1 0,1 1 0,-1-1 0,1 0 0,0 1 0,0 0 0,1-1 0,-1 1 0,1 0 0,0 0 0,1 1 0,-1-1 0,1 0 0,0 0 0,0 1 0,1-1 0,-1 1 0,1-1 0,0 1 0,1-1 0,-1 0 0,1 1 0,2 5 0,-1-5 0,0 0 0,1 0 0,-1-1 0,1 0 0,1 1 0,-1-1 0,1 0 0,-1 0 0,2-1 0,-1 1 0,0-1 0,1 0 0,0 0 0,0 0 0,0-1 0,0 0 0,0 0 0,1 0 0,9 3 0,-4-2 0,0 0 0,0 0 0,1-2 0,-1 1 0,1-1 0,0-1 0,-1 0 0,1-1 0,17-2 0,-24 2 0,0-1 0,0 0 0,0 0 0,0-1 0,0 1 0,0-1 0,0 0 0,-1 0 0,1-1 0,-1 0 0,1 0 0,-1 0 0,0 0 0,0 0 0,0-1 0,-1 0 0,1 0 0,-1 0 0,0 0 0,0 0 0,0-1 0,2-5 0,-1 1 0,-1 0 0,-1 0 0,0 0 0,0-1 0,-1 1 0,0 0 0,0-1 0,-1 1 0,0-1 0,-1 1 0,-3-15 0,-13-56 0,17 80 0,-1-1 0,1 1 0,0 0 0,0-1 0,0 1 0,0-1 0,0 1 0,0 0 0,-1-1 0,1 1 0,0-1 0,0 1 0,0-1 0,1 1 0,-1 0 0,0-1 0,0 1 0,0-1 0,0 1 0,0 0 0,0-1 0,1 1 0,-1-1 0,0 1 0,0 0 0,0-1 0,1 1 0,-1 0 0,1-1 0,9 7 0,9 19 0,16 50 74,-23-48-793,25 45-1,-24-54-6106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6:59.219"/>
    </inkml:context>
    <inkml:brush xml:id="br0">
      <inkml:brushProperty name="width" value="0.05" units="cm"/>
      <inkml:brushProperty name="height" value="0.05" units="cm"/>
      <inkml:brushProperty name="color" value="#ED1C24"/>
      <inkml:brushProperty name="fitToCurve" value="1"/>
    </inkml:brush>
  </inkml:definitions>
  <inkml:trace contextRef="#ctx0" brushRef="#br0">100 199 0,'-25'-25'0,"25"0"31,0 0 1,25 25-1,0 0-16,-25-25-15,25 25 16,-1 0-16,1-25 0,0 25 16,0 0-16,0 0 15,25 0-15,-25 0 16,0 0-16,0 25 0,-25 0 16,0 0-1,0 0-15,0 0 0,-25 0 16,25 0-16,-25 0 15,0-1-15,0-24 0,0 25 16,0-25-16,0 25 16,0-25-16,25 25 15,-25-25-15,50 0 32,0-25-17,0 25 1,0 0-16,25 0 0,-25 0 15,0 0-15,0 0 0,-25 25 16,25 0-16,-25 0 16,-25 0-1,25 0-15,-25-25 16,-25 25-16,25-25 0,0 25 16,-25-25-16,25 0 0,0 0 15,-24 0-15,24 0 16,0 0-16,0 0 0,25-25 15,-25 25-15,0-25 16,25 0 0</inkml:trace>
  <inkml:trace contextRef="#ctx0" brushRef="#br0" timeOffset="430">598 224 0,'25'0'0,"0"-25"0,-25 0 16,0 50 15,-25-25-31,25 25 0,-25 0 16,0 0-1,25-1-15,0 1 0,-25 0 16,25 0-16,0 0 15,25 0-15,0-25 16,-25 25-16,25-25 0,0 25 16,0-25-16,-1 0 15,1 0-15,25 0 0,-25 0 16,0 0-16,0 0 0,0-25 16,0 0-16,0 0 15,-25 0-15,0-25 16,-25 25-16,0 1 15,0-1-15,-25 0 0,25 0 16,-25 0-16,25 0 0,1 25 16,-1 0-16,0 0 15,0 0-15,25 25 32</inkml:trace>
  <inkml:trace contextRef="#ctx0" brushRef="#br0" timeOffset="1344">1071 74 0,'-25'-25'47,"50"25"-1,0 25-30,0-25-16,25 0 16,-26 0-16,26 0 15,0 0-15,0 0 0,0 0 16,-1 0-16,1 0 16,-25 0-16,-25-25 0,25 25 15,-25-24 1,-25 24-16,0 0 15</inkml:trace>
  <inkml:trace contextRef="#ctx0" brushRef="#br0" timeOffset="1735">1345 0 0,'0'25'16,"-25"-1"-16,25 1 16,0 0-1,25 0-15,-25 0 16,0 25-16,0-25 0,0 0 15,25 24-15,-25-24 16,0 0-16,0 25 0,0-25 16,0 0-16,0 0 15,0 0-15,0-50 63,0 0-63,0 0 15,-25 0 1,0 0 0,0 25-16,0 0 15,0 0-15,0 25 16,0-25-16,25 25 16,-24-25-16,24 25 15,-25 0-15,25 0 16,0 0-1,25-25 1</inkml:trace>
  <inkml:trace contextRef="#ctx0" brushRef="#br0" timeOffset="2141">1694 174 0,'-25'0'32,"25"25"-17,0 0-15,-25 0 16,25 0-16,0-1 0,0 26 16,-25-25-16,25 0 15,0 0-15,0 0 0,0 0 16,0 0-16,0 0 15,25-1-15,-25 1 0,25-25 16,0 25-16,-1-25 16,1 0-16,0-25 15,0 25-15,-25-25 0,25 1 16,0-1-16,0 0 16,0-25-16,-25 0 0,25 25 15,-25-25-15,0 26 16,0-26-16,0 25 0,0 0 15,-25 25 1,0 0 0,25 25-16</inkml:trace>
  <inkml:trace contextRef="#ctx0" brushRef="#br0" timeOffset="2393">2092 224 0,'25'0'15,"-25"25"17,0 0-17,-25-1-15,25 1 16,0 0-16,-25 0 0,25 0 15,0 0-15,-25 0 16,25 0-16,0 0 0,-25 0 16</inkml:trace>
  <inkml:trace contextRef="#ctx0" brushRef="#br0" timeOffset="2782">2067 199 0,'0'-25'16,"0"0"-16,0 50 31,25-25-31,-25 25 16,0 0-16,0 0 0,25 24 16,-25-24-16,25 0 15,0 0-15,-25 0 0,25 0 16,-1 0-16,1 0 15,0-25-15,0 0 16,0-25-16,-25 0 16,25 0-1,-25 0-15,25 0 0,-25-25 16,0 26-16,0-26 16,0 25-16,0 0 0,0-25 15,0 25-15,-25 0 16,25 50-1,-25-25-15,25 25 16,-25 0-16,25 0 16,0 0-16,-25 0 0,25 0 15,0 0-15,-25-1 0</inkml:trace>
  <inkml:trace contextRef="#ctx0" brushRef="#br0" timeOffset="3112">2665 99 0,'25'-25'0,"-50"50"62,0 0-46,25 0-1,0 0-15,-25 0 16,0 0-16,25 25 0,-25-26 16,25 1-16,0 25 15,0-25-15,0 0 0,25 0 16,-25 0-16,25 0 0,0-25 15,0 0 1,0 0-16</inkml:trace>
  <inkml:trace contextRef="#ctx0" brushRef="#br0" timeOffset="3287">2615 323 0,'-25'0'0,"0"0"16,0 0-16,50 0 31,0 25-31,0-25 0,0 0 16,0 0-16,0 0 15,-1 0-15,1-25 0,0 25 16,0-25-16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38.071"/>
    </inkml:context>
    <inkml:brush xml:id="br0">
      <inkml:brushProperty name="width" value="0.05" units="cm"/>
      <inkml:brushProperty name="height" value="0.05" units="cm"/>
      <inkml:brushProperty name="color" value="#E71224"/>
    </inkml:brush>
  </inkml:definitions>
  <inkml:trace contextRef="#ctx0" brushRef="#br0">361 134 24575,'0'-5'0,"0"0"0,0 0 0,-1 0 0,0 0 0,0 0 0,0 1 0,-1-1 0,0 0 0,0 1 0,0-1 0,0 1 0,-1-1 0,1 1 0,-1 0 0,0 0 0,0 0 0,-1 1 0,-3-4 0,0 1 0,0 2 0,1-1 0,-1 1 0,-1 0 0,1 0 0,-1 1 0,1 0 0,-1 1 0,0 0 0,-13-3 0,10 4 0,-1 0 0,1 0 0,-1 1 0,1 0 0,-1 1 0,1 0 0,-18 5 0,22-4 0,0 0 0,0 0 0,1 1 0,-1 0 0,1 0 0,-1 1 0,1 0 0,0 0 0,0 0 0,1 1 0,-10 9 0,11-10 0,0 1 0,1 0 0,0 0 0,0 1 0,0-1 0,1 1 0,-1-1 0,1 1 0,1 0 0,-1 0 0,1 0 0,0 0 0,0 0 0,1 0 0,0 0 0,0 0 0,0 0 0,1 0 0,0 0 0,0 0 0,0 0 0,1 0 0,0 0 0,0-1 0,0 1 0,1-1 0,0 1 0,0-1 0,0 0 0,1 0 0,0 0 0,-1-1 0,2 1 0,-1-1 0,1 0 0,-1 0 0,1-1 0,0 1 0,0-1 0,1 0 0,-1 0 0,1-1 0,-1 0 0,1 0 0,0 0 0,0 0 0,0-1 0,0 0 0,0 0 0,0-1 0,0 0 0,0 0 0,0 0 0,0-1 0,0 0 0,10-2 0,-12 1 0,1 1 0,-1-1 0,0 0 0,0 0 0,0 0 0,0-1 0,0 1 0,-1-1 0,1 0 0,-1 0 0,1-1 0,-1 1 0,0 0 0,-1-1 0,1 0 0,0 0 0,-1 0 0,2-5 0,2-6 0,-1 0 0,0 0 0,4-31 0,-6 29 0,1 0 0,7-19 0,-11 35 0,0 0 0,0 1 0,0-1 0,1 1 0,-1-1 0,0 0 0,0 1 0,1-1 0,-1 1 0,0-1 0,0 1 0,1-1 0,-1 1 0,1-1 0,-1 1 0,1 0 0,-1-1 0,0 1 0,1-1 0,-1 1 0,1 0 0,0 0 0,-1-1 0,1 1 0,-1 0 0,1 0 0,-1-1 0,1 1 0,0 0 0,-1 0 0,2 0 0,-1 1 0,0-1 0,1 1 0,-1-1 0,0 1 0,0 0 0,0 0 0,0 0 0,0 0 0,0 0 0,0 0 0,0 0 0,0 0 0,1 1 0,20 41 0,55 114-1365,-66-132-5461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38.542"/>
    </inkml:context>
    <inkml:brush xml:id="br0">
      <inkml:brushProperty name="width" value="0.05" units="cm"/>
      <inkml:brushProperty name="height" value="0.05" units="cm"/>
      <inkml:brushProperty name="color" value="#E71224"/>
    </inkml:brush>
  </inkml:definitions>
  <inkml:trace contextRef="#ctx0" brushRef="#br0">466 280 24575,'-2'0'0,"0"-1"0,0 1 0,0-1 0,0 1 0,0-1 0,1 0 0,-1 0 0,0 0 0,1 0 0,-1 0 0,0 0 0,1 0 0,-1 0 0,1-1 0,0 1 0,-1-1 0,1 1 0,0-1 0,-2-3 0,-19-37 0,17 31 0,-11-24 0,8 15 0,-1 1 0,-1 0 0,0 1 0,-15-19 0,22 32 0,-1 1 0,0-1 0,-1 1 0,1 0 0,-1 1 0,1-1 0,-1 1 0,0-1 0,-1 2 0,1-1 0,0 0 0,-1 1 0,0 0 0,1 1 0,-1-1 0,0 1 0,0 0 0,0 0 0,-7 1 0,2 0 0,1 1 0,0 1 0,0 0 0,0 0 0,0 1 0,0 0 0,1 1 0,-1 0 0,1 0 0,0 1 0,0 0 0,1 1 0,-1 0 0,1 0 0,1 1 0,-1 0 0,1 0 0,0 1 0,-10 15 0,14-18 0,-1 0 0,1 1 0,0 0 0,0-1 0,0 1 0,1 0 0,0 0 0,0 1 0,1-1 0,0 0 0,0 1 0,0-1 0,1 0 0,0 1 0,0-1 0,0 1 0,1-1 0,0 1 0,1-1 0,-1 0 0,1 0 0,0 0 0,1 0 0,-1 0 0,1 0 0,0 0 0,1-1 0,-1 0 0,1 1 0,0-2 0,1 1 0,6 6 0,5 3 0,1 0 0,1-1 0,1 0 0,-1-2 0,27 12 0,107 37 0,-17-7 0,-129-51 0,-1 1 0,0-1 0,0 1 0,0 0 0,-1 1 0,1-1 0,-1 1 0,0 0 0,0 0 0,0 0 0,0 1 0,-1-1 0,4 7 0,-6-8 0,1 0 0,-2 0 0,1-1 0,0 1 0,-1 0 0,1 0 0,-1 0 0,0 0 0,0 0 0,0 0 0,0 0 0,0 0 0,-1 0 0,1 0 0,-1-1 0,0 1 0,0 0 0,0 0 0,0 0 0,-1-1 0,1 1 0,-1-1 0,1 1 0,-1-1 0,0 0 0,0 1 0,-2 1 0,-5 4 0,0-1 0,0 1 0,0-2 0,-1 1 0,0-1 0,0-1 0,-1 0 0,1 0 0,-21 5 0,-7 1 0,-59 8 0,78-17-273,0 0 0,1-1 0,-1-1 0,-35-5 0,23 0-6553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45.358"/>
    </inkml:context>
    <inkml:brush xml:id="br0">
      <inkml:brushProperty name="width" value="0.05" units="cm"/>
      <inkml:brushProperty name="height" value="0.05" units="cm"/>
      <inkml:brushProperty name="color" value="#E71224"/>
    </inkml:brush>
  </inkml:definitions>
  <inkml:trace contextRef="#ctx0" brushRef="#br0">82 0 24575,'-5'0'0,"-5"0"0,-2 5 0,-2 5 0,0 6 0,3 4 0,4 8 0,2 4 0,3 0 0,1 4 0,5 4 0,7 1 0,5-3 0,5-4 0,4-2 0,0-4 0,-2-5-8191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45.714"/>
    </inkml:context>
    <inkml:brush xml:id="br0">
      <inkml:brushProperty name="width" value="0.05" units="cm"/>
      <inkml:brushProperty name="height" value="0.05" units="cm"/>
      <inkml:brushProperty name="color" value="#E71224"/>
    </inkml:brush>
  </inkml:definitions>
  <inkml:trace contextRef="#ctx0" brushRef="#br0">3 130 24575,'-2'-8'0,"4"23"0,4 0 0,1-1 0,0-1 0,0 1 0,2-1 0,-1 0 0,2-1 0,0 0 0,0-1 0,1 0 0,24 19 0,-26-24 0,0 0 0,0-1 0,1 0 0,-1-1 0,1 0 0,0 0 0,0-1 0,1-1 0,-1 1 0,0-2 0,1 1 0,0-1 0,-1-1 0,1 0 0,-1-1 0,20-3 0,-20 2 0,0-1 0,-1 0 0,1 0 0,-1-1 0,0 0 0,0-1 0,0 0 0,0-1 0,-1 1 0,0-2 0,0 1 0,12-14 0,-17 17 0,0 0 0,-1-1 0,1 1 0,-1-1 0,0 0 0,0 1 0,0-1 0,0 0 0,-1 0 0,1 0 0,-1 0 0,0-1 0,-1 1 0,1 0 0,-1 0 0,1-1 0,-1 1 0,0 0 0,-1 0 0,1-1 0,-1 1 0,0 0 0,0 0 0,0 0 0,-1 0 0,1 0 0,-1 0 0,0 0 0,0 0 0,0 1 0,-1-1 0,-3-4 0,-6-5-124,-1 0 0,0 1 0,-1 0 0,0 1 0,0 0 0,-2 2-1,1-1 1,-1 2 0,0 0 0,-21-6 0,13 6-6702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46.123"/>
    </inkml:context>
    <inkml:brush xml:id="br0">
      <inkml:brushProperty name="width" value="0.05" units="cm"/>
      <inkml:brushProperty name="height" value="0.05" units="cm"/>
      <inkml:brushProperty name="color" value="#E71224"/>
    </inkml:brush>
  </inkml:definitions>
  <inkml:trace contextRef="#ctx0" brushRef="#br0">146 66 24575,'8'-22'0,"0"-5"0,-8 26 0,0 0 0,-1 1 0,1-1 0,0 0 0,0 0 0,-1 1 0,1-1 0,-1 0 0,1 0 0,-1 1 0,1-1 0,-1 0 0,1 1 0,-1-1 0,1 1 0,-1-1 0,0 1 0,1-1 0,-1 1 0,0-1 0,1 1 0,-1-1 0,0 1 0,0 0 0,0 0 0,1-1 0,-1 1 0,0 0 0,0 0 0,0 0 0,1 0 0,-1 0 0,-1 0 0,-4 0 0,0 1 0,0-1 0,0 1 0,0 0 0,1 1 0,-1-1 0,0 1 0,1 0 0,-1 1 0,1-1 0,0 1 0,0 0 0,-9 7 0,11-8 0,0 0 0,0 1 0,0-1 0,0 1 0,0-1 0,1 1 0,-1 0 0,1 0 0,0 0 0,0 0 0,0 0 0,0 1 0,0-1 0,1 0 0,-1 1 0,1 0 0,0-1 0,0 1 0,1 0 0,-1-1 0,1 1 0,0 6 0,1-6 0,1-1 0,-1 1 0,1-1 0,0 0 0,0 1 0,1-1 0,-1 0 0,0 0 0,1 0 0,0-1 0,0 1 0,0-1 0,0 1 0,0-1 0,0 0 0,1 0 0,-1-1 0,1 1 0,-1-1 0,1 1 0,4 0 0,11 4 0,1-1 0,30 5 0,8-4 0,29 6 0,-78-10 0,1 0 0,-1 1 0,0 0 0,0 0 0,0 1 0,12 7 0,-21-11 0,1 1 0,0-1 0,0 0 0,0 1 0,-1 0 0,1-1 0,0 1 0,-1-1 0,1 1 0,-1 0 0,1-1 0,-1 1 0,1 0 0,-1 0 0,1-1 0,-1 1 0,1 0 0,-1 0 0,0 0 0,0 0 0,1-1 0,-1 1 0,0 0 0,0 0 0,0 0 0,0 1 0,-1 0 0,1-1 0,-1 1 0,1-1 0,-1 1 0,0-1 0,0 0 0,0 1 0,0-1 0,0 0 0,0 0 0,0 1 0,0-1 0,-3 1 0,-4 4 0,-1 0 0,0-1 0,-15 7 0,-36 10-455,-1-2 0,-101 20 0,113-30-6371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46.509"/>
    </inkml:context>
    <inkml:brush xml:id="br0">
      <inkml:brushProperty name="width" value="0.05" units="cm"/>
      <inkml:brushProperty name="height" value="0.05" units="cm"/>
      <inkml:brushProperty name="color" value="#E71224"/>
    </inkml:brush>
  </inkml:definitions>
  <inkml:trace contextRef="#ctx0" brushRef="#br0">1 12 24575,'4'-5'0,"7"-1"0,5 5 0,4 7 0,8 6 0,3 11 0,2 5 0,-2 8 0,-1 9 0,-5 7 0,-12 8 0,-8-7-8191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46.963"/>
    </inkml:context>
    <inkml:brush xml:id="br0">
      <inkml:brushProperty name="width" value="0.05" units="cm"/>
      <inkml:brushProperty name="height" value="0.05" units="cm"/>
      <inkml:brushProperty name="color" value="#E71224"/>
    </inkml:brush>
  </inkml:definitions>
  <inkml:trace contextRef="#ctx0" brushRef="#br0">131 36 24575,'0'-2'0,"0"1"0,0-1 0,0 1 0,-1-1 0,1 1 0,0 0 0,-1-1 0,1 1 0,-1-1 0,1 1 0,-1 0 0,1 0 0,-1-1 0,0 1 0,0 0 0,0 0 0,0 0 0,0 0 0,0 0 0,0 0 0,0 0 0,0 0 0,0 0 0,0 0 0,-1 1 0,1-1 0,0 0 0,-1 1 0,1-1 0,0 1 0,-1 0 0,1-1 0,0 1 0,-1 0 0,-2 0 0,1 0 0,0 0 0,0 0 0,-1 0 0,1 0 0,0 1 0,0-1 0,0 1 0,-1 0 0,1 0 0,0 0 0,0 1 0,0-1 0,1 1 0,-5 2 0,2 1 0,1-1 0,0 1 0,0 0 0,0 0 0,0 1 0,1-1 0,0 1 0,0 0 0,1-1 0,0 1 0,0 0 0,0 1 0,1-1 0,-1 0 0,1 0 0,1 1 0,-1-1 0,2 13 0,0-1 0,1 0 0,1 0 0,1 0 0,0 0 0,10 24 0,-5-17 40,2 0 0,23 39 0,-27-53-205,0-1 0,0 0 0,1 0 0,1-1 0,0 0 0,0 0 0,0-1 0,12 7 0,14 5-6661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47.430"/>
    </inkml:context>
    <inkml:brush xml:id="br0">
      <inkml:brushProperty name="width" value="0.05" units="cm"/>
      <inkml:brushProperty name="height" value="0.05" units="cm"/>
      <inkml:brushProperty name="color" value="#E71224"/>
    </inkml:brush>
  </inkml:definitions>
  <inkml:trace contextRef="#ctx0" brushRef="#br0">237 0 24575,'-9'1'0,"-1"0"0,1 1 0,0 0 0,0 1 0,1-1 0,-1 2 0,0-1 0,1 1 0,0 1 0,0-1 0,0 1 0,0 1 0,1-1 0,0 1 0,0 1 0,1-1 0,0 1 0,-7 9 0,3-4 0,1 1 0,1 0 0,0 1 0,0-1 0,1 2 0,1-1 0,1 1 0,0 0 0,-6 30 0,10-42 0,1 1 0,0-1 0,-1 1 0,1-1 0,1 1 0,-1-1 0,0 1 0,1-1 0,0 1 0,-1-1 0,1 0 0,1 1 0,-1-1 0,0 0 0,1 0 0,0 0 0,0 0 0,0 0 0,0 0 0,0 0 0,4 3 0,-1-3 0,0 1 0,0-1 0,0 0 0,1 0 0,-1 0 0,1-1 0,0 0 0,0 0 0,0 0 0,0-1 0,10 1 0,-3 0 0,1-2 0,-1 0 0,1 0 0,-1-1 0,1-1 0,-1 0 0,0-1 0,14-5 0,14-6 0,44-24 0,-81 37 0,-1-1 0,0 1 0,1 0 0,-1-1 0,0 1 0,1 1 0,-1-1 0,0 0 0,5 1 0,-8 0 0,1 0 0,-1 0 0,1 0 0,-1 0 0,1 0 0,-1 0 0,0 0 0,1 0 0,-1 1 0,1-1 0,-1 0 0,0 0 0,1 0 0,-1 1 0,0-1 0,1 0 0,-1 0 0,0 1 0,1-1 0,-1 0 0,0 1 0,1-1 0,-1 0 0,0 1 0,1 0 0,-1 0 0,0 0 0,0 0 0,0 1 0,0-1 0,0 0 0,0 0 0,0 0 0,-1 0 0,1 1 0,0-1 0,-1 0 0,1 0 0,-1 0 0,0 2 0,-8 13-68,0 0 0,-1 0-1,-1-1 1,0 0 0,-2 0 0,1-2-1,-2 1 1,1-2 0,-2 0 0,0 0-1,0-2 1,-1 0 0,0 0 0,-1-2-1,0 0 1,0-1 0,-1 0 0,0-2-1,-35 7 1,17-8-6758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47.917"/>
    </inkml:context>
    <inkml:brush xml:id="br0">
      <inkml:brushProperty name="width" value="0.05" units="cm"/>
      <inkml:brushProperty name="height" value="0.05" units="cm"/>
      <inkml:brushProperty name="color" value="#E71224"/>
    </inkml:brush>
  </inkml:definitions>
  <inkml:trace contextRef="#ctx0" brushRef="#br0">102 41 24575,'0'-4'0,"0"1"0,0-1 0,-1 1 0,1-1 0,-1 1 0,0-1 0,0 1 0,-2-6 0,3 9 0,0 0 0,0 0 0,0-1 0,0 1 0,-1 0 0,1 0 0,0-1 0,0 1 0,0 0 0,-1 0 0,1-1 0,0 1 0,0 0 0,-1 0 0,1 0 0,0 0 0,-1 0 0,1 0 0,0-1 0,0 1 0,-1 0 0,1 0 0,0 0 0,-1 0 0,1 0 0,0 0 0,-1 0 0,1 0 0,0 0 0,0 0 0,-1 0 0,1 0 0,0 1 0,-1-1 0,1 0 0,-16 17 0,6 2 0,0 0 0,1 0 0,1 1 0,1 0 0,1 0 0,0 1 0,-4 34 0,8-39 0,1 0 0,0-1 0,1 1 0,1 0 0,0 0 0,1-1 0,1 1 0,1-1 0,0 1 0,12 27 0,-13-37 0,0-1 0,0 0 0,0 0 0,1 0 0,0 0 0,0-1 0,1 0 0,-1 1 0,1-2 0,0 1 0,0 0 0,0-1 0,0 0 0,0 0 0,1-1 0,0 1 0,-1-1 0,1-1 0,0 1 0,11 1 0,-10-2 0,0-1 0,1 1 0,-1-2 0,0 1 0,0-1 0,0 0 0,0 0 0,0-1 0,0 0 0,0 0 0,0 0 0,-1-1 0,1 0 0,-1-1 0,0 0 0,0 0 0,9-7 0,-11 7 0,0 0 0,-1-1 0,1 1 0,-1-1 0,0 0 0,0 0 0,-1 0 0,1 0 0,-1-1 0,0 1 0,0-1 0,-1 1 0,0-1 0,0 0 0,0 1 0,-1-1 0,0 0 0,0 0 0,0 1 0,0-1 0,-3-8 0,-2-9 0,0 1 0,-2-1 0,-17-39 0,22 59 0,1 1 0,0-1 0,1 0 0,-1 1 0,0-1 0,1 0 0,0 0 0,-1 0 0,1-4 0,0 7 0,1-1 0,-1 1 0,0-1 0,0 1 0,0-1 0,0 1 0,0 0 0,0-1 0,1 1 0,-1-1 0,0 1 0,0 0 0,1-1 0,-1 1 0,0 0 0,0-1 0,1 1 0,-1 0 0,0 0 0,1-1 0,-1 1 0,1 0 0,-1 0 0,1-1 0,16 5 0,-5 3-105,0 0 0,0 1 0,-1 0 0,0 1 0,-1 0 0,0 0 0,0 2 0,-1-1 0,-1 1 0,0 0 0,0 1 0,8 17 0,-5-7-6721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48.280"/>
    </inkml:context>
    <inkml:brush xml:id="br0">
      <inkml:brushProperty name="width" value="0.05" units="cm"/>
      <inkml:brushProperty name="height" value="0.05" units="cm"/>
      <inkml:brushProperty name="color" value="#E71224"/>
    </inkml:brush>
  </inkml:definitions>
  <inkml:trace contextRef="#ctx0" brushRef="#br0">1 12 24575,'4'0'0,"2"-4"0,4-2 0,5 5 0,4 7 0,4 11 0,1 7 0,2 9 0,1 7 0,-5 10 0,-1 5 0,-4 7 0,-10 6 0,-10 4 0,-5-9-8191</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05.285"/>
    </inkml:context>
    <inkml:brush xml:id="br0">
      <inkml:brushProperty name="width" value="0.05" units="cm"/>
      <inkml:brushProperty name="height" value="0.05" units="cm"/>
      <inkml:brushProperty name="color" value="#ED1C24"/>
      <inkml:brushProperty name="fitToCurve" value="1"/>
    </inkml:brush>
  </inkml:definitions>
  <inkml:trace contextRef="#ctx0" brushRef="#br0">28 224 0,'-25'0'0,"25"-25"0,0 0 31,25 25 16,0 0-47,0 0 0,0 0 15,24 0-15,-24 0 16,25 0-16,0 0 0,0 0 16,0 0-16,-1 0 0,1 0 15,-25 0-15,0-25 16,0 25-16,-50 0 16,0 0-1</inkml:trace>
  <inkml:trace contextRef="#ctx0" brushRef="#br0" timeOffset="250">177 25 0,'0'-25'0,"25"25"31,-25 25-15,25-25-16,0 0 15,0 25-15,0-25 16,25 25-16,-25 0 0,-1-1 16,26 1-16,-25 25 15,0-25-15,0 0 0,0 25 16,-25-25-16,0 0 0,-25 24 16,-25-24-16,0 0 15,-24 0-15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50.147"/>
    </inkml:context>
    <inkml:brush xml:id="br0">
      <inkml:brushProperty name="width" value="0.05" units="cm"/>
      <inkml:brushProperty name="height" value="0.05" units="cm"/>
      <inkml:brushProperty name="color" value="#E71224"/>
    </inkml:brush>
  </inkml:definitions>
  <inkml:trace contextRef="#ctx0" brushRef="#br0">17 234 24575,'-17'0'0,"25"0"0,31-1 0,7-6 0,0-1 0,0-2 0,53-20 0,-35 10 0,37-9-105,288-92-1155,-368 113-5566</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50.523"/>
    </inkml:context>
    <inkml:brush xml:id="br0">
      <inkml:brushProperty name="width" value="0.05" units="cm"/>
      <inkml:brushProperty name="height" value="0.05" units="cm"/>
      <inkml:brushProperty name="color" value="#E71224"/>
    </inkml:brush>
  </inkml:definitions>
  <inkml:trace contextRef="#ctx0" brushRef="#br0">22 13 24575,'-5'-5'0,"-5"-1"0,3 5 0,7 2 0,8 2 0,12 4 0,11 5 0,9 6 0,2 3 0,3 3 0,-7 6 0,-9 3 0,-14 4 0,-18 4 0,-23 10 0,-6-5-8191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15.139"/>
    </inkml:context>
    <inkml:brush xml:id="br0">
      <inkml:brushProperty name="width" value="0.05" units="cm"/>
      <inkml:brushProperty name="height" value="0.05" units="cm"/>
      <inkml:brushProperty name="color" value="#E71224"/>
    </inkml:brush>
  </inkml:definitions>
  <inkml:trace contextRef="#ctx0" brushRef="#br0">362 24 24575,'-3'-3'0,"0"1"0,0-1 0,0 1 0,0 0 0,0 0 0,-1 1 0,1-1 0,-1 1 0,0 0 0,1 0 0,-1 0 0,0 0 0,0 0 0,1 1 0,-1 0 0,0 0 0,0 0 0,0 0 0,0 0 0,1 1 0,-8 2 0,1-1 0,0 1 0,0 1 0,0 0 0,1 0 0,-1 1 0,-16 11 0,10-3 0,0 0 0,1 1 0,0 1 0,2 0 0,-1 1 0,2 0 0,0 1 0,1 1 0,1-1 0,0 2 0,2 0 0,0 0 0,1 0 0,1 1 0,-6 30 0,10-36 0,0 1 0,0 0 0,2 0 0,-1-1 0,2 1 0,0 0 0,1-1 0,1 1 0,0 0 0,0-1 0,2 0 0,0 0 0,0 0 0,1-1 0,1 0 0,0 0 0,1-1 0,1 1 0,0-2 0,0 1 0,1-1 0,15 13 0,-1-6 0,1 0 0,1-2 0,0-1 0,1-1 0,1-1 0,0-1 0,1-2 0,0 0 0,45 7 0,-16-7 0,1-3 0,0-3 0,116-5 0,-145-1 0,0-1 0,0-2 0,0 0 0,-1-2 0,0-2 0,0 0 0,49-25 0,-69 30 0,0-1 0,-1 0 0,1-1 0,-1 0 0,-1-1 0,1 1 0,-1-2 0,0 1 0,0-1 0,-1 0 0,0 0 0,-1 0 0,1-1 0,-2 0 0,1 0 0,-1 0 0,-1-1 0,0 0 0,0 1 0,-1-1 0,0 0 0,0 0 0,-1 0 0,-1 0 0,0-1 0,-1-15 0,-3 6 0,0 1 0,-1 0 0,-1 0 0,0 0 0,-2 1 0,0 0 0,-1 0 0,-1 1 0,0 0 0,-2 1 0,0 0 0,-23-24 0,9 14 0,-1 1 0,-1 1 0,-1 1 0,-1 2 0,-64-35 0,70 45 0,-1 0 0,0 1 0,-1 1 0,1 2 0,-1 1 0,-1 0 0,1 2 0,-1 1 0,0 2 0,0 0 0,-47 6 0,67-5-76,1 1 1,0 0-1,-1 1 0,1-1 0,0 1 0,0 0 0,0 1 0,1-1 1,-1 1-1,1 0 0,-1 1 0,1 0 0,0-1 0,0 1 1,0 1-1,1-1 0,-8 10 0,-2 12-6750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15.749"/>
    </inkml:context>
    <inkml:brush xml:id="br0">
      <inkml:brushProperty name="width" value="0.05" units="cm"/>
      <inkml:brushProperty name="height" value="0.05" units="cm"/>
      <inkml:brushProperty name="color" value="#E71224"/>
    </inkml:brush>
  </inkml:definitions>
  <inkml:trace contextRef="#ctx0" brushRef="#br0">317 106 24575,'-5'11'0,"0"0"0,-1 0 0,0-1 0,-1 0 0,-14 17 0,-4 8 0,-20 32 0,-79 131 0,112-175 0,1 0 0,1 1 0,1 1 0,1 0 0,1 0 0,-6 46 0,12-67 0,1-1 0,-1 1 0,1 0 0,0 0 0,0-1 0,0 1 0,1 0 0,-1 0 0,1-1 0,0 1 0,0 0 0,0-1 0,1 1 0,-1-1 0,1 0 0,0 1 0,0-1 0,0 0 0,0 0 0,0 0 0,1 0 0,-1 0 0,1-1 0,0 1 0,0-1 0,0 0 0,0 0 0,0 0 0,1 0 0,-1 0 0,0-1 0,1 0 0,-1 1 0,1-1 0,0 0 0,-1-1 0,1 1 0,0-1 0,0 0 0,-1 1 0,1-2 0,0 1 0,0 0 0,3-2 0,128-20 0,-72 11 0,62-4 0,-62 15 0,100 12 0,-111-6 0,-1-2 0,1-2 0,61-6 0,-105 3 0,1 0 0,-1 0 0,1-1 0,-1-1 0,0 1 0,0-1 0,0-1 0,12-6 0,-17 8 0,0 0 0,0-1 0,0 1 0,-1-1 0,1 0 0,-1 1 0,0-1 0,1 0 0,-1 0 0,-1-1 0,1 1 0,0 0 0,-1-1 0,0 1 0,1-1 0,-1 1 0,-1-1 0,1 1 0,0-1 0,-1 0 0,0 1 0,0-6 0,-2-11 0,0 0 0,-1 0 0,-1 1 0,-1-1 0,-1 1 0,-1 1 0,0-1 0,-12-19 0,-89-137 0,79 132 0,-138-191 0,155 218-1365,6 6-5461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16.375"/>
    </inkml:context>
    <inkml:brush xml:id="br0">
      <inkml:brushProperty name="width" value="0.05" units="cm"/>
      <inkml:brushProperty name="height" value="0.05" units="cm"/>
      <inkml:brushProperty name="color" value="#E71224"/>
    </inkml:brush>
  </inkml:definitions>
  <inkml:trace contextRef="#ctx0" brushRef="#br0">6 100 24575,'-4'-4'0,"2"-2"0,7-4 0,6 0 0,6 1 0,10 3 0,7-3 0,8 1 0,10 1 0,5 3 0,1 1 0,4-3 0,1-1 0,-2 1 0,-11 2-8191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16.769"/>
    </inkml:context>
    <inkml:brush xml:id="br0">
      <inkml:brushProperty name="width" value="0.05" units="cm"/>
      <inkml:brushProperty name="height" value="0.05" units="cm"/>
      <inkml:brushProperty name="color" value="#E71224"/>
    </inkml:brush>
  </inkml:definitions>
  <inkml:trace contextRef="#ctx0" brushRef="#br0">28 0 24575,'0'5'0,"-5"1"0,0 4 0,-1 5 0,2 4 0,0 3 0,2 3 0,1 5 0,1 3 0,0 3 0,0 6 0,0 4 0,5 3 0,1-3 0,0 0 0,3-3 0,0-5 0,-2-9-8191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17.109"/>
    </inkml:context>
    <inkml:brush xml:id="br0">
      <inkml:brushProperty name="width" value="0.05" units="cm"/>
      <inkml:brushProperty name="height" value="0.05" units="cm"/>
      <inkml:brushProperty name="color" value="#E71224"/>
    </inkml:brush>
  </inkml:definitions>
  <inkml:trace contextRef="#ctx0" brushRef="#br0">0 177 24575,'0'-8'0,"0"-1"0,0 0 0,1 0 0,0 0 0,1 1 0,0-1 0,5-14 0,-6 20 0,1 0 0,0 0 0,0 0 0,0 0 0,1 0 0,-1 1 0,1-1 0,-1 1 0,1 0 0,0-1 0,0 1 0,0 0 0,0 1 0,0-1 0,1 0 0,-1 1 0,0 0 0,1 0 0,-1 0 0,1 0 0,5 0 0,3 0 0,-1 0 0,1 1 0,0 0 0,-1 1 0,1 0 0,-1 1 0,1 1 0,-1 0 0,0 0 0,0 1 0,18 9 0,-15-6 0,0 0 0,-1 1 0,0 1 0,0 0 0,-1 1 0,-1 0 0,1 1 0,12 16 0,-21-23 0,0 0 0,0 0 0,-1 0 0,0 0 0,0 0 0,0 0 0,0 1 0,0-1 0,-1 1 0,0-1 0,0 1 0,0 0 0,-1-1 0,1 1 0,-1 0 0,0-1 0,0 1 0,-2 7 0,1-8 0,-1 0 0,1 0 0,-1-1 0,1 1 0,-1-1 0,0 0 0,-1 1 0,1-1 0,0 0 0,-1 0 0,0 0 0,0-1 0,0 1 0,0-1 0,0 1 0,0-1 0,0 0 0,-1 0 0,1-1 0,-1 1 0,0-1 0,-6 2 0,4-1 0,-1 0 0,1-1 0,-1 0 0,0-1 0,0 1 0,0-1 0,1-1 0,-1 1 0,0-1 0,0 0 0,-8-3 0,13 3 0,0 0 0,0 1 0,0-1 0,-1 0 0,1 0 0,0-1 0,0 1 0,0 0 0,1-1 0,-1 1 0,0-1 0,0 1 0,1-1 0,-1 0 0,1 0 0,0 0 0,-1 0 0,1 0 0,0 0 0,0 0 0,0 0 0,1 0 0,-1-1 0,0 1 0,1 0 0,-1-1 0,1 1 0,0 0 0,0-1 0,0 1 0,0 0 0,0-1 0,1 1 0,-1 0 0,2-5 0,0-1 0,1 0 0,1 1 0,-1-1 0,1 0 0,1 1 0,-1 0 0,1 0 0,1 0 0,-1 1 0,7-7 0,13-10 0,29-22 0,-53 45 0,17-14 0,0 0 0,1 2 0,0 0 0,1 1 0,1 1 0,0 1 0,33-10 0,-52 18 0,0 0 0,0 1 0,-1-1 0,1 1 0,0 0 0,0 0 0,0 0 0,0 0 0,0 0 0,0 0 0,0 0 0,0 0 0,0 1 0,0-1 0,-1 1 0,1 0 0,0-1 0,0 1 0,-1 0 0,1 0 0,0 0 0,-1 0 0,1 0 0,-1 1 0,1-1 0,-1 0 0,1 1 0,-1-1 0,0 1 0,0-1 0,0 1 0,0 0 0,0-1 0,0 1 0,0 0 0,-1 0 0,1 0 0,-1 0 0,1 2 0,1 9 0,-1 0 0,0-1 0,-1 1 0,0 0 0,-2 13 0,0-6 0,1-3-273,1 0 0,0 0 0,1 0 0,5 22 0,0-16-6553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17.466"/>
    </inkml:context>
    <inkml:brush xml:id="br0">
      <inkml:brushProperty name="width" value="0.05" units="cm"/>
      <inkml:brushProperty name="height" value="0.05" units="cm"/>
      <inkml:brushProperty name="color" value="#E71224"/>
    </inkml:brush>
  </inkml:definitions>
  <inkml:trace contextRef="#ctx0" brushRef="#br0">10 42 24575,'0'-4'0,"0"-6"0,-4-6 0,-2 5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17.921"/>
    </inkml:context>
    <inkml:brush xml:id="br0">
      <inkml:brushProperty name="width" value="0.05" units="cm"/>
      <inkml:brushProperty name="height" value="0.05" units="cm"/>
      <inkml:brushProperty name="color" value="#E71224"/>
    </inkml:brush>
  </inkml:definitions>
  <inkml:trace contextRef="#ctx0" brushRef="#br0">133 637 24575,'12'-1'0,"0"1"0,0-2 0,-1 1 0,13-5 0,-19 5 0,0 0 0,0-1 0,0 0 0,0 0 0,0-1 0,-1 1 0,1-1 0,-1 0 0,0 0 0,0 0 0,6-7 0,-9 10 0,0-1 0,-1 0 0,1 0 0,0 0 0,0 0 0,-1 0 0,1 0 0,-1 0 0,1 0 0,-1 0 0,1 0 0,-1 0 0,0 0 0,1-1 0,-1 1 0,0 0 0,0 0 0,0 0 0,0 0 0,0-1 0,0 1 0,0 0 0,-1 0 0,1 0 0,0 0 0,0 0 0,-1-1 0,1 1 0,-1 0 0,1 0 0,-1 0 0,0 0 0,1 0 0,-1 0 0,0 1 0,0-1 0,1 0 0,-1 0 0,0 0 0,0 1 0,0-1 0,0 0 0,0 1 0,0-1 0,0 1 0,0-1 0,0 1 0,-2-1 0,-4-2 0,1 1 0,0 0 0,-1 0 0,0 1 0,1-1 0,-1 2 0,-8-1 0,5 1 0,1 2 0,0-1 0,-1 2 0,1-1 0,0 1 0,0 0 0,1 1 0,-1 0 0,1 0 0,0 1 0,0 0 0,0 1 0,1 0 0,-1 0 0,-9 12 0,12-14 0,1 0 0,0 1 0,0 0 0,1-1 0,-1 1 0,1 1 0,0-1 0,1 0 0,-1 1 0,1-1 0,0 1 0,1 0 0,-1 0 0,1 0 0,0 0 0,0 0 0,1 0 0,0 0 0,0 0 0,0 0 0,1 0 0,0 0 0,0-1 0,1 1 0,2 8 0,-2-10 0,0 0 0,0 0 0,1-1 0,-1 1 0,1 0 0,0-1 0,0 0 0,0 0 0,1 0 0,-1 0 0,1 0 0,-1-1 0,1 1 0,0-1 0,0 0 0,0 0 0,0-1 0,0 1 0,1-1 0,-1 0 0,0 0 0,1 0 0,-1-1 0,1 1 0,-1-1 0,0 0 0,1 0 0,-1-1 0,1 1 0,4-2 0,-1 0 0,0 0 0,0 0 0,0-1 0,0 0 0,-1 0 0,1-1 0,-1 0 0,0 0 0,0 0 0,0-1 0,-1 0 0,1-1 0,-1 1 0,-1-1 0,8-9 0,-7 4 0,0 1 0,-1-1 0,0 0 0,0 0 0,-2 0 0,1-1 0,-1 1 0,2-19 0,-6 35 0,1 0 0,0 0 0,1 1 0,-1-1 0,1 0 0,0 0 0,1 0 0,-1 0 0,1 0 0,0 0 0,0 0 0,1-1 0,-1 1 0,1-1 0,6 8 0,-7-9 0,1 0 0,0 0 0,0 0 0,0-1 0,0 1 0,0-1 0,0 0 0,1 0 0,-1 0 0,1 0 0,-1 0 0,1-1 0,0 0 0,0 0 0,0 0 0,-1 0 0,1 0 0,0-1 0,0 0 0,0 0 0,0 0 0,0 0 0,0-1 0,0 1 0,5-2 0,-1-1 0,1 0 0,0-1 0,-1 0 0,0 0 0,0-1 0,0 0 0,0 0 0,-1-1 0,0 0 0,0 0 0,0-1 0,-1 0 0,0 0 0,0 0 0,-1-1 0,0 0 0,0 0 0,4-11 0,0-2 0,-1 0 0,-1-1 0,0 0 0,-2 0 0,-1-1 0,2-28 0,-3 21 0,-3 0 0,0 0 0,-2 0 0,-11-57 0,8 68 0,0-1 0,-1 1 0,-1 0 0,-1 1 0,-1 0 0,0 0 0,-1 1 0,-17-22 0,24 36 0,0-1 0,0 0 0,-1 1 0,1 0 0,-1 0 0,0 0 0,0 0 0,0 1 0,0-1 0,-1 1 0,1 0 0,0 0 0,-8-1 0,10 2 0,-1 1 0,1 0 0,0 0 0,0 0 0,-1 0 0,1 0 0,0 0 0,0 1 0,0-1 0,0 1 0,-1 0 0,1-1 0,0 1 0,0 0 0,0 0 0,0 0 0,0 1 0,1-1 0,-1 0 0,0 1 0,1-1 0,-1 1 0,1 0 0,-1-1 0,1 1 0,0 0 0,-1 0 0,1 0 0,0 0 0,0 0 0,0 3 0,-4 6 0,2 1 0,-1 1 0,2-1 0,0 0 0,0 1 0,1-1 0,1 1 0,0-1 0,1 1 0,0 0 0,0-1 0,7 23 0,2 1 0,2 1 0,32 67 0,-16-52 0,3-1 0,1-2 0,59 69 0,-86-112 20,0-1 0,0 1 0,1-1 0,0 0 0,7 5 0,-12-9-52,0 0 1,0-1-1,0 1 1,0-1-1,0 1 0,0-1 1,-1 1-1,1-1 1,0 0-1,0 1 0,1-1 1,-1 0-1,0 0 1,0 0-1,0 0 0,0 0 1,0 0-1,0 0 1,0 0-1,0 0 0,0 0 1,0-1-1,0 1 1,0 0-1,0-1 0,0 1 1,0 0-1,0-1 1,0 0-1,-1 1 0,1-1 1,0 1-1,0-1 1,0 0-1,-1 0 1,1 1-1,0-1 0,-1 0 1,1 0-1,-1 0 1,1 0-1,-1 0 0,1 0 1,-1 0-1,0 0 1,1-1-1,4-15-6794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22.701"/>
    </inkml:context>
    <inkml:brush xml:id="br0">
      <inkml:brushProperty name="width" value="0.05" units="cm"/>
      <inkml:brushProperty name="height" value="0.05" units="cm"/>
      <inkml:brushProperty name="color" value="#E71224"/>
    </inkml:brush>
  </inkml:definitions>
  <inkml:trace contextRef="#ctx0" brushRef="#br0">1 0 24575,'113'0'165,"1591"6"-2634,-8 34 757,-1232-20 1521,524 18-415,-949-36 584,-19-1 66,0 0 0,0-1-1,0-1 1,-1-1 0,30-7-1,-50 9-17,1 0 0,0 0 0,0 0-1,-1 0 1,1 0 0,0 0 0,-1 0-1,1-1 1,0 1 0,0 0 0,-1 0-1,1 0 1,0 0 0,0-1 0,-1 1-1,1 0 1,0 0 0,0 0 0,0-1-1,-1 1 1,1 0 0,0-1 0,0 1-1,0 0 1,0 0 0,0-1 0,-1 1-1,1 0 1,0-1 0,0 1 0,0 0-1,0-1 1,0 1 0,0 0 0,0 0-1,0-1 1,0 1 0,0 0 0,0-1-1,1 1 1,-1 0 0,0-1 0,0 1-1,0 0 1,0 0 0,0-1 0,1 1-1,-1 0 1,0 0 0,0-1 0,0 1-1,1 0 1,-1 0 0,0-1 0,0 1-1,1 0 1,-1 0 0,0 0 0,0 0-1,1 0 1,-1-1 0,0 1 0,1 0-1,-1 0 1,0 0 0,0 0 0,1 0-1,-23-11 209,-2 3-5837</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1.152"/>
    </inkml:context>
    <inkml:brush xml:id="br0">
      <inkml:brushProperty name="width" value="0.05" units="cm"/>
      <inkml:brushProperty name="height" value="0.05" units="cm"/>
      <inkml:brushProperty name="color" value="#ED1C24"/>
      <inkml:brushProperty name="fitToCurve" value="1"/>
    </inkml:brush>
  </inkml:definitions>
  <inkml:trace contextRef="#ctx0" brushRef="#br0">100 275 0,'-25'-25'0,"0"0"15,0 25-15,0 0 16,25-25-16,0 50 31,0 0-31,25 0 16,-25 0-16,0 25 15,0-25-15,0 0 0,25 24 16,-25-24-16,0 0 0,0 25 16,0-25-1,0 0-15,0-50 31,0 0-31,0 0 16,0-25-16,0 25 0,0-24 16,0-1-16,25 0 15,-25 0-15,25 0 0,-25 1 16,24-1-16,1 0 0,0 25 16,0 25-1,0 0-15,0 25 0,-25 0 16,25 0-16,-25 25 15,25-1-15,-25-24 0,0 25 16,0 0-16,25-25 16,-25 0-16,0 0 0,0 0 15,0-1-15,25-48 32,-25-1-32,24 0 0,-24-25 15,25 25-15,0-25 0,0 0 16,0 1-16,25-1 15,-25 25-15,0 0 0,0 25 16,24 0-16,-24 0 16,-25 25-16,25 0 0,-25 0 15,0 25-15,25-26 0,-25 26 16,0-25-16,0 25 16,0-25-16,0 0 0</inkml:trace>
  <inkml:trace contextRef="#ctx0" brushRef="#br0" timeOffset="361">872 101 0,'24'0'31,"-24"25"-15,0 0-16,0 0 15,0-1-15,25 1 16,-25 25-16,0-25 0,25 25 16,-25 0-16,25-25 0,-25 24 15,25-24-15,-25 0 16,25 0-16,0-25 0,0 0 16,0 0-16,0 0 15,-1-25-15,1 0 0,0-25 16,0 1-16,0-1 0,0 0 15,-25 0-15,25 0 16,-25 26-16,0-26 0,0 25 16,-25 0-16,0 25 15,0 0 1,0 0-16,25 25 0</inkml:trace>
  <inkml:trace contextRef="#ctx0" brushRef="#br0" timeOffset="954">1469 126 0,'-25'0'16,"25"-25"-1,0 50 1,0 0-1,0 0-15,0 24 16,0-24-16,0 0 0,0 25 16,0-25-16,0 25 15,0-25-15,0-1 0,0 1 16,0-50 15,25 1-15,-25-26-16,25 25 15,0-25-15,-25 25 0,25-25 16,0 1-16,-25 24 16,25-25-16,0 25 0,-1 0 15,1 50 1,-25 25 0,25-25-16,-25 0 0,0-1 15,25 26-15,-25-25 16,0 0-16,25 0 0,-25 0 15,25-25 17,-25-25-32,25 0 15,-25 0-15,25-25 16,0 25-16,-25-24 0,25-1 16,0 25-16,-25-25 0,24 25 15,1 25-15,0 0 16,0 0-16,0 50 15,0-25-15,0 25 16,-25 0-16,0 24 0,25-24 16,-25 25-16,-25-25 15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6:23.057"/>
    </inkml:context>
    <inkml:brush xml:id="br0">
      <inkml:brushProperty name="width" value="0.05" units="cm"/>
      <inkml:brushProperty name="height" value="0.05" units="cm"/>
      <inkml:brushProperty name="color" value="#E71224"/>
    </inkml:brush>
  </inkml:definitions>
  <inkml:trace contextRef="#ctx0" brushRef="#br0">12 63 24575,'-5'-5'0,"-1"-5"0,5-1 0,7-4 0,6 1 0,7 8 0,3 4 0,-1 8 0,0 11 0,-4 6 0,-4 14 0,-9 9 0,-19 10 0,-7-5-8191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43.600"/>
    </inkml:context>
    <inkml:brush xml:id="br0">
      <inkml:brushProperty name="width" value="0.05" units="cm"/>
      <inkml:brushProperty name="height" value="0.05" units="cm"/>
      <inkml:brushProperty name="color" value="#E71224"/>
    </inkml:brush>
  </inkml:definitions>
  <inkml:trace contextRef="#ctx0" brushRef="#br0">8 12 24575,'5'0'0,"1"-4"0,4-2 0,1 5 0,-2 7 0,-3 6 0,-6 7 0,-3 3 0,-6 4 0,-6 0 0,0 1 0,2-4-8191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31.310"/>
    </inkml:context>
    <inkml:brush xml:id="br0">
      <inkml:brushProperty name="width" value="0.05" units="cm"/>
      <inkml:brushProperty name="height" value="0.05" units="cm"/>
      <inkml:brushProperty name="color" value="#E71224"/>
    </inkml:brush>
  </inkml:definitions>
  <inkml:trace contextRef="#ctx0" brushRef="#br0">333 38 24575,'0'-2'0,"0"1"0,0-1 0,0 0 0,0 1 0,0-1 0,-1 0 0,1 1 0,0-1 0,-1 0 0,1 1 0,-1-1 0,0 1 0,1-1 0,-1 1 0,0-1 0,0 1 0,0-1 0,0 1 0,-2-2 0,2 2 0,-1 1 0,1-1 0,0 1 0,0-1 0,-1 1 0,1-1 0,-1 1 0,1 0 0,0-1 0,-1 1 0,1 0 0,-1 0 0,1 0 0,0 0 0,-1 1 0,1-1 0,-1 0 0,-1 1 0,-3 1 0,1 0 0,-1 1 0,1 0 0,0-1 0,-1 2 0,1-1 0,1 1 0,-1-1 0,-6 8 0,0 2 0,2 0 0,0 1 0,-14 29 0,18-33 0,0 0 0,0-1 0,0 1 0,-1-1 0,-1 0 0,0 0 0,0-1 0,0 0 0,-1 0 0,-15 12 0,20-19 0,0 0 0,1 1 0,-1-1 0,0 0 0,1 0 0,-1 0 0,0-1 0,0 1 0,0-1 0,0 1 0,0-1 0,0 0 0,0 0 0,0 0 0,0-1 0,1 1 0,-1-1 0,0 0 0,0 1 0,0-1 0,1 0 0,-1-1 0,-5-2 0,7 3 0,-1 0 0,0-1 0,1 0 0,-1 1 0,1-1 0,0 0 0,-1 1 0,1-1 0,0 0 0,0 0 0,0 0 0,0 0 0,1 0 0,-1 0 0,0 0 0,1 0 0,0-1 0,-1 1 0,1 0 0,0 0 0,0 0 0,0-1 0,0 1 0,1 0 0,-1 0 0,0 0 0,1 0 0,0 0 0,-1-1 0,1 1 0,0 0 0,2-3 0,2-4 0,1 1 0,0-1 0,0 1 0,1 0 0,0 0 0,1 1 0,0 0 0,0 0 0,0 1 0,11-7 0,-2 3 0,0 1 0,0 1 0,1 0 0,29-9 0,-42 16 0,0 0 0,-1 0 0,1 0 0,0 0 0,-1 1 0,1 0 0,0 0 0,-1 0 0,1 0 0,0 1 0,6 1 0,-9-1 0,0 0 0,-1 0 0,1 0 0,-1 0 0,1 0 0,-1 0 0,1 0 0,-1 0 0,0 1 0,1-1 0,-1 0 0,0 1 0,0-1 0,0 1 0,0 0 0,0-1 0,0 1 0,-1 0 0,1-1 0,-1 1 0,1 0 0,-1 0 0,1 0 0,-1-1 0,0 1 0,0 0 0,0 0 0,0 0 0,0 0 0,0 0 0,-2 3 0,1 4 0,-2 0 0,1 0 0,-2 0 0,1 0 0,-1-1 0,0 1 0,-1-1 0,0 0 0,0 0 0,-1-1 0,0 1 0,-10 9 0,7-8 0,-1 0 0,0 0 0,-1-1 0,0 0 0,0-1 0,0 0 0,-1-1 0,-17 6 0,25-10 0,0-1 0,-1 0 0,1 0 0,0-1 0,0 1 0,0-1 0,0 0 0,-1 0 0,1-1 0,0 1 0,0-1 0,0 0 0,0 0 0,0 0 0,-6-3 0,8 3 0,1 0 0,-1 0 0,0 0 0,1 0 0,-1-1 0,1 1 0,-1 0 0,1-1 0,0 1 0,0-1 0,-1 0 0,1 1 0,0-1 0,1 0 0,-1 0 0,0 1 0,0-1 0,1 0 0,-1 0 0,1 0 0,0 0 0,-1 0 0,1 0 0,0 0 0,0 0 0,0 0 0,0 0 0,1 0 0,-1 0 0,1 0 0,-1 0 0,1 1 0,-1-1 0,2-3 0,3-4 0,0 0 0,0 0 0,0 0 0,1 1 0,0 0 0,1 0 0,0 1 0,0-1 0,1 1 0,0 1 0,0 0 0,0 0 0,18-9 0,-12 8 0,0 0 0,0 0 0,1 2 0,0 0 0,0 0 0,0 2 0,1 0 0,21-2 0,-35 5 0,0-1 0,1 1 0,-1 0 0,0 0 0,0 0 0,0 1 0,0-1 0,1 0 0,-1 1 0,0-1 0,0 1 0,0 0 0,0-1 0,0 1 0,0 0 0,0 1 0,0-1 0,-1 0 0,1 0 0,0 1 0,-1-1 0,1 1 0,-1-1 0,1 1 0,-1 0 0,0 0 0,1-1 0,-1 1 0,0 0 0,0 0 0,-1 0 0,1 0 0,0 0 0,-1 0 0,1 1 0,-1-1 0,1 2 0,-1 1 0,0 1 0,-1-1 0,1 0 0,-1 0 0,0 0 0,0 0 0,-1-1 0,1 1 0,-1 0 0,0 0 0,-1-1 0,1 1 0,-1-1 0,0 0 0,-3 5 0,-5 1 0,1 0 0,-2 0 0,1-1 0,-1-1 0,0 0 0,-1 0 0,-23 9 0,5-4 0,-1-1 0,-40 8 0,66-19 0,0 1 0,0-1 0,0-1 0,0 1 0,0-1 0,0 0 0,-9-2 0,14 2 0,-1 0 0,1-1 0,0 1 0,0 0 0,0-1 0,0 1 0,0-1 0,0 1 0,0-1 0,0 1 0,0-1 0,0 0 0,0 0 0,1 1 0,-1-1 0,0 0 0,0 0 0,1 0 0,-1 0 0,0 0 0,1 0 0,-1 0 0,1 0 0,-1 0 0,1 0 0,0 0 0,-1 0 0,1 0 0,0-1 0,0 1 0,0 0 0,0 0 0,0 0 0,0 0 0,0 0 0,0-1 0,0 1 0,1 0 0,-1 0 0,0 0 0,1 0 0,-1 0 0,1 0 0,-1 0 0,1 0 0,1-2 0,3-6 0,0 0 0,1 0 0,0 0 0,0 1 0,1 0 0,0 0 0,1 0 0,14-11 0,4 0 0,45-26 0,-67 42 0,0 1 0,1 0 0,-1 0 0,0 1 0,1-1 0,-1 1 0,1 0 0,-1 0 0,1 1 0,-1-1 0,1 1 0,0 0 0,6 0 0,-9 1 0,0-1 0,-1 1 0,1 0 0,0-1 0,0 1 0,-1 0 0,1 0 0,0 0 0,-1 0 0,1 1 0,-1-1 0,1 0 0,-1 1 0,0-1 0,1 0 0,-1 1 0,0 0 0,0-1 0,0 1 0,0 0 0,-1-1 0,1 1 0,0 0 0,-1 0 0,1 0 0,-1 0 0,1 0 0,-1-1 0,0 1 0,0 0 0,0 0 0,0 0 0,0 0 0,-1 3 0,0 5 0,-1 1 0,0-1 0,-1 0 0,0 0 0,-1 0 0,0 0 0,0 0 0,-1-1 0,-11 16 0,13-20 0,-1 0 0,0-1 0,0 0 0,0 0 0,0 0 0,0 0 0,-1-1 0,-9 6 0,11-7 0,0-1 0,1 0 0,-1 0 0,0 0 0,0 0 0,0-1 0,0 1 0,0-1 0,0 0 0,0 0 0,0 0 0,0 0 0,0 0 0,0-1 0,0 1 0,0-1 0,-5-2 0,7 3 0,0 0 0,-1-1 0,1 1 0,-1-1 0,1 0 0,0 0 0,-1 1 0,1-1 0,0 0 0,0 0 0,0 0 0,-1 0 0,1 0 0,0 0 0,0-1 0,1 1 0,-1 0 0,0 0 0,0-1 0,1 1 0,-1-1 0,0 1 0,1 0 0,0-1 0,-1 1 0,1-1 0,0 1 0,0-1 0,-1 1 0,1-1 0,0 1 0,1-1 0,-1 1 0,0-1 0,0 1 0,1-1 0,-1 1 0,1-1 0,-1 1 0,2-2 0,0-2 0,0 1 0,1 0 0,-1 0 0,1 0 0,0 0 0,0 0 0,1 1 0,-1-1 0,1 1 0,0 0 0,6-4 0,4 0 0,0 2 0,0 0 0,1 0 0,-1 1 0,1 1 0,0 1 0,0 0 0,0 1 0,1 0 0,-1 1 0,0 1 0,0 1 0,0 0 0,25 7 0,-36-9 0,-1 1 0,1 1 0,-1-1 0,1 0 0,-1 1 0,0-1 0,0 1 0,0 0 0,0 0 0,0 0 0,0 1 0,-1-1 0,1 1 0,-1-1 0,1 1 0,-1 0 0,0 0 0,0 0 0,0 0 0,-1 1 0,1-1 0,-1 0 0,1 4 0,-1-3 0,0 0 0,-1 0 0,0 0 0,0 0 0,0 0 0,0 0 0,-1 0 0,0 0 0,1 0 0,-2 0 0,1 0 0,0 0 0,-1-1 0,1 1 0,-1-1 0,0 1 0,0-1 0,-1 1 0,1-1 0,-5 4 0,0-1 0,0 1 0,0-2 0,-1 1 0,0-1 0,0 0 0,0-1 0,0 0 0,-1 0 0,0-1 0,0 0 0,0 0 0,0-1 0,-11 1 0,2 0 0,0-2 0,1 0 0,-1-1 0,0 0 0,0-2 0,-19-3 0,34 4 0,0 1 0,0-1 0,0 0 0,-1 0 0,1 0 0,0 0 0,0 0 0,0-1 0,0 1 0,1-1 0,-1 0 0,0 0 0,1 0 0,-1 0 0,1 0 0,0-1 0,0 1 0,0-1 0,-3-3 0,4 3 0,1 0 0,-1 1 0,1-1 0,-1 0 0,1 0 0,0 0 0,0 0 0,0 0 0,1 0 0,-1 1 0,1-1 0,-1 0 0,1 0 0,0 0 0,0 1 0,0-1 0,1 1 0,-1-1 0,0 1 0,1-1 0,0 1 0,2-3 0,13-16 0,0 2 0,2-1 0,0 2 0,1 1 0,1 0 0,41-25 0,-57 39 0,1 1 0,-1-1 0,1 1 0,-1 0 0,1 0 0,0 0 0,6 0 0,-11 2 0,0 0 0,0 0 0,-1-1 0,1 1 0,0 1 0,0-1 0,0 0 0,0 0 0,-1 0 0,1 0 0,0 0 0,0 1 0,0-1 0,-1 0 0,1 1 0,0-1 0,-1 0 0,1 1 0,0-1 0,-1 1 0,1 0 0,1 0 0,-2 0 0,1 1 0,-1-1 0,0 1 0,1-1 0,-1 0 0,0 1 0,0-1 0,0 1 0,0-1 0,0 0 0,0 1 0,-1-1 0,1 1 0,0-1 0,-1 0 0,1 1 0,-1-1 0,0 2 0,-6 13 0,0-1 0,-1 0 0,-1-1 0,0 1 0,-1-2 0,-13 16 0,17-22 0,0-1 0,0 0 0,-1 0 0,0-1 0,0 1 0,0-2 0,0 1 0,-1-1 0,0 0 0,0 0 0,0-1 0,0 0 0,-15 3 0,21-6 0,0 0 0,1 1 0,-1-1 0,0 0 0,1 0 0,-1 1 0,0-1 0,1-1 0,-1 1 0,1 0 0,-1 0 0,0-1 0,1 1 0,-1-1 0,1 1 0,-1-1 0,1 1 0,-1-1 0,1 0 0,-1 0 0,1 0 0,0 0 0,-1 0 0,1 0 0,0 0 0,0-1 0,0 1 0,0 0 0,0-1 0,0 1 0,0 0 0,0-1 0,1 1 0,-1-1 0,0 1 0,1-1 0,0 0 0,-1 1 0,1-1 0,0 0 0,0 1 0,0-1 0,0 1 0,0-1 0,0 0 0,1-2 0,0-4 0,0 0 0,1 0 0,0 0 0,0 1 0,1-1 0,0 1 0,0-1 0,7-9 0,-4 8 0,0 0 0,1 1 0,12-12 0,-16 17 0,0 0 0,0 1 0,0 0 0,0-1 0,0 1 0,0 1 0,1-1 0,-1 0 0,1 1 0,0 0 0,-1-1 0,1 1 0,5 0 0,-8 1 0,-1-1 0,1 1 0,0 0 0,-1 0 0,1 0 0,0 0 0,0 0 0,-1 0 0,1 0 0,0 0 0,0 0 0,-1 0 0,1 0 0,0 0 0,0 0 0,-1 1 0,1-1 0,0 0 0,-1 0 0,1 1 0,0-1 0,-1 1 0,1-1 0,-1 1 0,1-1 0,-1 1 0,1-1 0,0 1 0,-1-1 0,0 1 0,1-1 0,-1 1 0,1 0 0,-1-1 0,0 1 0,0 0 0,1 0 0,-1-1 0,0 1 0,0 0 0,0-1 0,0 1 0,0 0 0,0 0 0,0-1 0,0 1 0,0 0 0,0 0 0,0-1 0,0 1 0,0 0 0,-1-1 0,1 1 0,0 0 0,0 0 0,-1-1 0,1 1 0,-1-1 0,1 1 0,-1 1 0,-2 2 0,0 1 0,1-1 0,-1 0 0,-1 0 0,1 0 0,-1 0 0,-5 5 0,3-5 0,0-1 0,-1 0 0,1 1 0,-11 2 0,15-5 0,0 0 0,-1-1 0,1 1 0,-1-1 0,1 1 0,-1-1 0,1 0 0,-1 0 0,1 0 0,-1 0 0,1 0 0,-1-1 0,1 1 0,-1-1 0,-3-1 0,6 2 0,0 0 0,0 0 0,1 0 0,-1 0 0,0 0 0,0 0 0,0 0 0,0 0 0,1 0 0,-1 0 0,0 0 0,0 0 0,0 0 0,0 0 0,1 0 0,-1 0 0,0 0 0,0 0 0,0 0 0,0 0 0,0 0 0,1 0 0,-1 0 0,0 0 0,0-1 0,0 1 0,0 0 0,0 0 0,0 0 0,0 0 0,1 0 0,-1 0 0,0-1 0,0 1 0,0 0 0,0 0 0,0 0 0,0 0 0,0-1 0,0 1 0,0 0 0,0 0 0,0 0 0,0 0 0,0-1 0,0 1 0,0 0 0,0 0 0,0 0 0,0 0 0,0 0 0,0-1 0,0 1 0,0 0 0,0 0 0,0 0 0,0 0 0,-1 0 0,1-1 0,0 1 0,0 0 0,0 0 0,0 0 0,0 0 0,-1-1 0,17 0 0,-12 2 0,1 0 0,-1 1 0,0-1 0,0 1 0,1 0 0,-1 0 0,0 1 0,-1-1 0,1 1 0,0 0 0,-1 0 0,0 0 0,1 1 0,-1-1 0,0 1 0,-1 0 0,1-1 0,-1 1 0,0 0 0,0 1 0,0-1 0,0 0 0,-1 0 0,1 1 0,-1-1 0,0 1 0,-1-1 0,1 1 0,-1 0 0,0-1 0,0 1 0,0 0 0,-1-1 0,0 1 0,-1 4 0,-6 4-1365,-3-5-5461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36.542"/>
    </inkml:context>
    <inkml:brush xml:id="br0">
      <inkml:brushProperty name="width" value="0.05" units="cm"/>
      <inkml:brushProperty name="height" value="0.05" units="cm"/>
      <inkml:brushProperty name="color" value="#E71224"/>
    </inkml:brush>
  </inkml:definitions>
  <inkml:trace contextRef="#ctx0" brushRef="#br0">27 89 24575,'-4'-4'0,"2"-1"0,-1 0 0,0 1 0,1-1 0,0 0 0,0 0 0,1-1 0,-1 1 0,1 0 0,0 0 0,1-1 0,-1-8 0,-1-1 0,3 119 0,-3-35 0,2-49 0,8 404 0,1-293 0,30 160 0,-22-210-1365,-13-62-5461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37.139"/>
    </inkml:context>
    <inkml:brush xml:id="br0">
      <inkml:brushProperty name="width" value="0.05" units="cm"/>
      <inkml:brushProperty name="height" value="0.05" units="cm"/>
      <inkml:brushProperty name="color" value="#E71224"/>
    </inkml:brush>
  </inkml:definitions>
  <inkml:trace contextRef="#ctx0" brushRef="#br0">60 260 24575,'-8'-7'0,"1"0"0,-1-1 0,1 0 0,0 0 0,-7-12 0,13 19 0,0-1 0,0 1 0,0 0 0,0-1 0,1 1 0,-1 0 0,1-1 0,-1 1 0,1-1 0,-1 1 0,1-1 0,0 0 0,0 1 0,0-1 0,-1 1 0,2-1 0,-1 1 0,0-1 0,0 0 0,0 1 0,1-1 0,-1 1 0,1-1 0,-1 1 0,1 0 0,0-1 0,0 1 0,-1-1 0,1 1 0,0 0 0,0 0 0,0 0 0,0-1 0,0 1 0,1 0 0,1-1 0,9-4 0,-1 1 0,1 0 0,1 0 0,-1 2 0,1 0 0,-1 0 0,1 1 0,0 0 0,24 1 0,-3-2 0,1066-53-2740,-861 48 1504,2250-38-5253,-3 67 5603,-2034-7 703,139 1 2163,-492-16 966,-98 1-2824,-1 0 1,1 0-1,0 0 0,-1 1 0,1-1 0,-1 0 1,1 0-1,-1 0 0,1 1 0,-1-1 1,1 0-1,-1 0 0,1 1 0,-1-1 1,1 1-1,-1-1 0,1 0 0,-1 1 1,1-1-1,-1 1 0,0-1 0,1 1 0,-1-1 1,0 1-1,0-1 0,1 1 0,-1 0 1,0-1-1,0 1 0,0-1 0,0 1 1,1-1-1,-1 1 0,0 0 0,0 0 0,-5 25 1686,3-13-1531,-10 228-148,6-63-135,-5 3 6,9 0 0,29 266 0,-23-413 0,5 36 0,1 117 0,-11-179 0,0-1 0,0 0 0,-1 0 0,0 0 0,-1 0 0,1 0 0,-1 0 0,-1-1 0,1 1 0,-1-1 0,0 0 0,-1 0 0,1 0 0,-1-1 0,0 0 0,0 0 0,-1 0 0,0 0 0,0-1 0,-11 7 0,-5 1 0,-1 0 0,0-2 0,-1 0 0,-42 10 0,37-13 0,0-2 0,0-1 0,0-1 0,0-2 0,-48-4 0,-147-27 0,197 26 0,-113-20-1365,4 0-5461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37.763"/>
    </inkml:context>
    <inkml:brush xml:id="br0">
      <inkml:brushProperty name="width" value="0.05" units="cm"/>
      <inkml:brushProperty name="height" value="0.05" units="cm"/>
      <inkml:brushProperty name="color" value="#E71224"/>
    </inkml:brush>
  </inkml:definitions>
  <inkml:trace contextRef="#ctx0" brushRef="#br0">48 162 24575,'-6'-8'0,"1"-1"0,0 0 0,0-1 0,1 1 0,0-1 0,1 1 0,0-1 0,-2-13 0,4 20 0,1 1 0,-6-28 0,6 28 0,0 1 0,-1-1 0,1 1 0,0-1 0,0 1 0,0-1 0,1 1 0,-1-1 0,0 1 0,1-1 0,-1 1 0,1-1 0,-1 1 0,1-1 0,0 1 0,1-3 0,-2 4 0,1 0 0,-1 0 0,0-1 0,1 1 0,-1 0 0,1 0 0,-1 0 0,1 0 0,-1 0 0,1 0 0,-1 0 0,1 0 0,-1 0 0,1 0 0,-1 0 0,1 0 0,-1 0 0,1 0 0,-1 0 0,1 0 0,-1 0 0,0 1 0,1-1 0,-1 0 0,1 0 0,-1 1 0,0-1 0,1 0 0,-1 0 0,1 1 0,-1-1 0,0 0 0,1 1 0,-1-1 0,0 1 0,0-1 0,1 0 0,-1 1 0,0-1 0,0 1 0,0-1 0,1 1 0,-1-1 0,0 1 0,10 21 0,-5 0 0,0 0 0,-2-1 0,0 1 0,0 35 0,-11 89 0,-1-58 0,2-29 0,0 90 0,7-144 0,0-1 0,1 1 0,-1 0 0,1 0 0,0-1 0,0 1 0,1-1 0,-1 1 0,1-1 0,0 1 0,0-1 0,1 0 0,-1 0 0,1 0 0,0 0 0,0-1 0,0 1 0,0-1 0,1 0 0,-1 1 0,1-2 0,0 1 0,4 2 0,1-1 0,0 0 0,1-1 0,-1 0 0,1-1 0,-1 0 0,1 0 0,0-1 0,0 0 0,-1-1 0,15-1 0,26-6-341,0-1 0,-1-3-1,73-26 1,-69 20-6485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38.136"/>
    </inkml:context>
    <inkml:brush xml:id="br0">
      <inkml:brushProperty name="width" value="0.05" units="cm"/>
      <inkml:brushProperty name="height" value="0.05" units="cm"/>
      <inkml:brushProperty name="color" value="#E71224"/>
    </inkml:brush>
  </inkml:definitions>
  <inkml:trace contextRef="#ctx0" brushRef="#br0">135 56 24575,'0'-1'0,"0"-1"0,0 0 0,1 1 0,-1-1 0,-1 1 0,1-1 0,0 0 0,0 1 0,0-1 0,-1 1 0,1-1 0,-1 1 0,1-1 0,-1 1 0,0-1 0,0 1 0,1-1 0,-1 1 0,0 0 0,0 0 0,0-1 0,-1 1 0,1 0 0,0 0 0,0 0 0,0 0 0,-1 0 0,1 0 0,-1 1 0,1-1 0,-1 0 0,1 1 0,-1-1 0,1 1 0,-1 0 0,1-1 0,-1 1 0,1 0 0,-1 0 0,0 0 0,1 0 0,-1 0 0,1 0 0,-1 0 0,-1 1 0,-2 0 0,1 0 0,0 1 0,0-1 0,0 1 0,0 0 0,0 0 0,1 0 0,-1 0 0,0 1 0,1-1 0,0 1 0,0 0 0,-1 0 0,2 0 0,-1 1 0,-3 3 0,2 1 0,0 0 0,1 0 0,0 0 0,1 0 0,-1 1 0,2-1 0,-1 0 0,1 1 0,0 0 0,1-1 0,0 1 0,0-1 0,1 1 0,0 0 0,0-1 0,4 11 0,-3-13 0,0 0 0,0 0 0,1 0 0,0-1 0,0 1 0,0-1 0,0 0 0,1 1 0,0-2 0,0 1 0,1 0 0,-1-1 0,1 0 0,0 0 0,0 0 0,0-1 0,0 1 0,1-1 0,0-1 0,-1 1 0,1-1 0,11 3 0,-8-3 0,0-1 0,0 1 0,0-2 0,0 0 0,0 0 0,1 0 0,-1-1 0,0 0 0,0-1 0,0 0 0,0-1 0,-1 0 0,1 0 0,10-6 0,-15 7 0,0-1 0,1 1 0,-2-1 0,1 0 0,0-1 0,-1 1 0,1 0 0,-1-1 0,0 0 0,0 0 0,0 0 0,-1 0 0,0 0 0,0-1 0,0 1 0,0-1 0,0 0 0,-1 1 0,0-1 0,0 0 0,0 0 0,-1 1 0,1-1 0,-1 0 0,0 0 0,-1 0 0,1 0 0,-3-7 0,1 2 0,-2 1 0,1 0 0,-1 0 0,0 0 0,-1 1 0,0 0 0,0-1 0,-1 2 0,0-1 0,0 1 0,-1-1 0,0 2 0,0-1 0,0 1 0,-1 0 0,0 1 0,-1 0 0,1 0 0,-1 1 0,0 0 0,0 0 0,0 1 0,0 0 0,-1 1 0,1 0 0,-1 0 0,-11 0 0,1 5-1365,8 2-5461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38.528"/>
    </inkml:context>
    <inkml:brush xml:id="br0">
      <inkml:brushProperty name="width" value="0.05" units="cm"/>
      <inkml:brushProperty name="height" value="0.05" units="cm"/>
      <inkml:brushProperty name="color" value="#E71224"/>
    </inkml:brush>
  </inkml:definitions>
  <inkml:trace contextRef="#ctx0" brushRef="#br0">75 92 24575,'6'-1'0,"1"-1"0,0 1 0,-1-1 0,0-1 0,1 0 0,-1 0 0,11-6 0,-6 2 0,-9 7 0,0-1 0,0 0 0,-1 0 0,1 0 0,0 0 0,-1-1 0,1 1 0,-1 0 0,1-1 0,-1 1 0,0-1 0,1 1 0,-1-1 0,0 1 0,0-1 0,0 0 0,0 0 0,-1 0 0,1 0 0,0 1 0,-1-1 0,1 0 0,-1 0 0,1-4 0,-1 5 0,-1 0 0,1 0 0,0 0 0,0 0 0,-1 1 0,1-1 0,-1 0 0,1 0 0,-1 0 0,1 1 0,-1-1 0,1 0 0,-1 1 0,1-1 0,-1 0 0,0 1 0,1-1 0,-1 1 0,0-1 0,0 1 0,-1-1 0,0 0 0,0 0 0,-1 1 0,1-1 0,0 1 0,-1-1 0,1 1 0,-1 0 0,1 0 0,-1 0 0,1 0 0,-4 1 0,-1 1 0,0 1 0,-1-1 0,1 1 0,0 1 0,1-1 0,-1 1 0,1 0 0,-1 1 0,1-1 0,1 1 0,-1 1 0,1-1 0,0 1 0,0 0 0,0 0 0,1 0 0,0 1 0,0-1 0,0 1 0,1 0 0,0 0 0,-2 11 0,3-13 0,1 0 0,0 1 0,0-1 0,0 1 0,0 0 0,1-1 0,0 1 0,1-1 0,-1 1 0,1-1 0,0 1 0,0-1 0,4 10 0,-3-11 0,0 0 0,0 0 0,0-1 0,1 1 0,0-1 0,0 1 0,0-1 0,0 0 0,0 0 0,1 0 0,-1 0 0,1-1 0,0 1 0,0-1 0,0 0 0,0 0 0,0-1 0,0 1 0,5 0 0,1 1 0,-1-1 0,1-1 0,0 0 0,0 0 0,0-1 0,0 0 0,0-1 0,0 0 0,0-1 0,-1 0 0,1 0 0,0-1 0,-1 0 0,0-1 0,0 0 0,0 0 0,14-9 0,-18 9 0,0 0 0,0 0 0,0 0 0,0 0 0,-1-1 0,1 0 0,-1 0 0,0 0 0,-1 0 0,1 0 0,-1-1 0,0 0 0,-1 0 0,1 0 0,-1 0 0,0 0 0,-1 0 0,0 0 0,0-1 0,0 1 0,0 0 0,-1-1 0,0 1 0,-1 0 0,1-1 0,-1 1 0,0 0 0,-3-7 0,-12-18 0,16 31 0,-1-1 0,1 1 0,0-1 0,0 1 0,0-1 0,-1 1 0,1 0 0,0-1 0,0 1 0,-1-1 0,1 1 0,0 0 0,-1-1 0,1 1 0,0 0 0,-1 0 0,1-1 0,-1 1 0,1 0 0,0 0 0,-1-1 0,1 1 0,-1 0 0,1 0 0,-1 0 0,1 0 0,-1 0 0,1 0 0,-1 0 0,1 0 0,0 0 0,-1 0 0,1 0 0,-1 0 0,1 0 0,-1 0 0,1 0 0,-1 0 0,1 1 0,-1-1 0,1 0 0,0 0 0,-1 0 0,1 1 0,-1-1 0,1 0 0,0 1 0,-1-1 0,1 0 0,0 1 0,-1-1 0,1 0 0,0 1 0,0-1 0,-1 1 0,1-1 0,0 1 0,0-1 0,0 0 0,0 1 0,0-1 0,-1 1 0,1-1 0,0 1 0,0 0 0,0 8-48,-1 0 0,1 0 0,1 0 0,-1 0 0,2 0 0,-1 0 0,1 0 0,0-1 0,1 1 0,5 11 0,-3-7-789,3 12-5989</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38.937"/>
    </inkml:context>
    <inkml:brush xml:id="br0">
      <inkml:brushProperty name="width" value="0.05" units="cm"/>
      <inkml:brushProperty name="height" value="0.05" units="cm"/>
      <inkml:brushProperty name="color" value="#E71224"/>
    </inkml:brush>
  </inkml:definitions>
  <inkml:trace contextRef="#ctx0" brushRef="#br0">287 385 24575,'1'-8'0,"-1"1"0,-1-1 0,0 0 0,0 1 0,0-1 0,-1 1 0,0-1 0,0 1 0,-1 0 0,-4-8 0,5 12 0,0 0 0,0 0 0,0 1 0,-1-1 0,1 1 0,-1 0 0,1-1 0,-1 1 0,0 0 0,0 1 0,0-1 0,0 0 0,0 1 0,-1 0 0,1 0 0,0 0 0,-1 0 0,1 0 0,0 0 0,-1 1 0,1 0 0,-1 0 0,1 0 0,-7 1 0,0 0 0,1 1 0,0 0 0,0 1 0,0-1 0,1 2 0,-1-1 0,1 1 0,-1 1 0,1 0 0,1 0 0,-1 0 0,-12 12 0,14-11 0,0-1 0,1 1 0,-1 0 0,1 1 0,0-1 0,1 1 0,0 0 0,0 0 0,0 1 0,1-1 0,0 1 0,1-1 0,-1 1 0,-1 15 0,4-20 0,-1-1 0,1 1 0,0 0 0,1-1 0,-1 1 0,0 0 0,1-1 0,0 1 0,-1-1 0,1 1 0,0-1 0,0 1 0,0-1 0,1 1 0,-1-1 0,1 0 0,-1 0 0,4 3 0,-2-2 0,0-1 0,0 1 0,0-1 0,1 0 0,0 0 0,-1 0 0,1-1 0,0 1 0,0-1 0,-1 0 0,6 1 0,5 0 0,0-1 0,0 0 0,0-1 0,0 0 0,27-5 0,-29 3 0,0-1 0,0 0 0,0-1 0,0 0 0,-1-1 0,0 0 0,0 0 0,0-2 0,0 1 0,-1-1 0,0-1 0,-1 0 0,0 0 0,0-1 0,0 0 0,-1 0 0,-1-1 0,0 0 0,0-1 0,-1 0 0,0 0 0,-1 0 0,0 0 0,0-1 0,-2 0 0,1 0 0,-2 0 0,1 0 0,-2 0 0,0-1 0,0 1 0,-2-16 0,0 1 0,-3 0 0,0 0 0,-1 0 0,-2 0 0,-15-39 0,22 66 0,0 0 0,0 0 0,0 0 0,0 0 0,0 0 0,0 0 0,0 0 0,0 1 0,-1-1 0,1 0 0,0 0 0,0 0 0,0 0 0,0 0 0,0 0 0,0 0 0,-1 0 0,1 0 0,0 0 0,0 0 0,0 0 0,0 0 0,0 0 0,0 0 0,-1 0 0,1 0 0,0 0 0,0 0 0,0 0 0,0 0 0,0 0 0,0 0 0,0 0 0,-1 0 0,1-1 0,0 1 0,0 0 0,0 0 0,0 0 0,0 0 0,0 0 0,0 0 0,0 0 0,0 0 0,-1 0 0,1-1 0,0 1 0,0 0 0,0 0 0,0 0 0,0 0 0,0 0 0,0 0 0,0 0 0,0-1 0,0 1 0,0 0 0,0 0 0,0 0 0,0 0 0,0 0 0,0 0 0,0-1 0,0 1 0,0 0 0,0 0 0,0 0 0,0 0 0,-2 14 0,3 23 0,2-17-73,11 89-573,37 140 0,-39-207-6180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39.593"/>
    </inkml:context>
    <inkml:brush xml:id="br0">
      <inkml:brushProperty name="width" value="0.05" units="cm"/>
      <inkml:brushProperty name="height" value="0.05" units="cm"/>
      <inkml:brushProperty name="color" value="#E71224"/>
    </inkml:brush>
  </inkml:definitions>
  <inkml:trace contextRef="#ctx0" brushRef="#br0">42 397 24575,'0'-1'0,"0"1"0,0-1 0,0 1 0,0 0 0,0-1 0,0 1 0,0-1 0,0 1 0,0 0 0,0-1 0,0 1 0,-1-1 0,1 1 0,0 0 0,0-1 0,0 1 0,-1 0 0,1-1 0,0 1 0,0 0 0,-1-1 0,1 1 0,0 0 0,0-1 0,-1 1 0,1 0 0,0 0 0,-1-1 0,1 1 0,-1 0 0,1 0 0,0 0 0,-1 0 0,1-1 0,-1 1 0,1 0 0,0 0 0,-1 0 0,1 0 0,-1 0 0,1 0 0,-1 0 0,1 0 0,0 0 0,-1 0 0,1 1 0,-1-1 0,1 0 0,0 0 0,-1 0 0,1 0 0,0 1 0,-1-1 0,1 0 0,-1 1 0,-1 0 0,0 0 0,1 0 0,-1 0 0,1 0 0,-1 0 0,1 0 0,-1 1 0,1-1 0,-1 0 0,1 1 0,-2 2 0,2 1 0,0-1 0,0 1 0,0 0 0,0 0 0,1-1 0,0 1 0,0 0 0,0 0 0,0 0 0,3 8 0,13 49 0,-14-56 0,9 31 0,-2-7 0,20 47 0,-29-76 0,0-1 0,0 0 0,0 1 0,0-1 0,0 1 0,1-1 0,-1 1 0,0-1 0,0 0 0,0 1 0,1-1 0,-1 0 0,0 1 0,0-1 0,1 0 0,-1 1 0,0-1 0,1 0 0,-1 1 0,0-1 0,1 0 0,-1 0 0,0 0 0,1 1 0,-1-1 0,1 0 0,-1 0 0,1 0 0,-1 0 0,0 0 0,1 0 0,-1 0 0,1 0 0,-1 0 0,1 0 0,0 0 0,8-15 0,3-35 0,-12 46 0,10-71 0,-5 0 0,-4-116 0,-1-14 0,0 201 0,0 1 0,1-1 0,-1 0 0,1 1 0,0-1 0,0 1 0,0-1 0,0 1 0,0 0 0,1-1 0,0 1 0,-1 0 0,1 0 0,0 0 0,3-3 0,-3 4 0,0 1 0,0-1 0,1 1 0,-1 0 0,0 0 0,0 0 0,1 0 0,-1 0 0,1 0 0,-1 0 0,1 1 0,-1 0 0,1-1 0,-1 1 0,1 0 0,-1 0 0,1 0 0,-1 0 0,1 1 0,-1-1 0,6 2 0,9 3 0,-1 1 0,1 1 0,-1 0 0,0 1 0,0 1 0,-1 0 0,14 12 0,-8-5 0,-1 2 0,0 0 0,33 41 0,-47-51 0,0 0 0,0 0 0,-1 1 0,0 0 0,-1 0 0,1 0 0,-2 1 0,1-1 0,3 19 0,-7-23 0,1 0 0,-1 1 0,0-1 0,-1 0 0,1 0 0,-1 0 0,0 1 0,0-1 0,0 0 0,-1 0 0,0 0 0,0-1 0,0 1 0,0 0 0,-1-1 0,0 1 0,0-1 0,0 0 0,-1 0 0,-4 5 0,-5 2 0,0-1 0,0-1 0,-1 0 0,-1-1 0,1 0 0,-29 10 0,29-12 0,13-6 0,0 1 0,-1-1 0,1 1 0,-1-1 0,1 1 0,0 0 0,0 0 0,-1-1 0,1 1 0,0 0 0,0 0 0,0 0 0,0 1 0,0-1 0,0 0 0,0 0 0,0 2 0,0-3 0,1 1 0,0 0 0,1 0 0,-1-1 0,0 1 0,0 0 0,0-1 0,0 1 0,0-1 0,1 1 0,-1 0 0,0-1 0,0 1 0,1 0 0,-1-1 0,1 1 0,-1-1 0,0 1 0,1-1 0,-1 1 0,1-1 0,-1 1 0,1-1 0,-1 0 0,2 1 0,7 4 0,0 0 0,0-1 0,0 0 0,11 2 0,-2 1 0,3 2 0,-1 1 0,0 1 0,-1 0 0,34 27 0,-47-32 0,0-1 0,-1 1 0,1 0 0,-1 0 0,-1 0 0,1 1 0,5 12 0,-8-15 0,0 0 0,-1 0 0,0 0 0,0 0 0,0 0 0,0 1 0,-1-1 0,0 0 0,0 0 0,0 1 0,0-1 0,-1 0 0,1 0 0,-1 0 0,-2 6 0,1-5 0,-1 0 0,0 0 0,0 0 0,0 0 0,-1 0 0,1-1 0,-1 0 0,0 0 0,-1 0 0,1 0 0,-1-1 0,1 1 0,-1-1 0,0 0 0,0-1 0,-1 1 0,1-1 0,0 0 0,-1 0 0,1-1 0,-10 2 0,-1 0 0,0 0 0,0-2 0,0 1 0,0-2 0,-1 0 0,-22-4 0,33 3-91,-1 0 0,0-1 0,1 1 0,-1-1 0,1-1 0,-1 1 0,1-1 0,0 0 0,0-1 0,1 1 0,-1-1 0,1 0 0,-1-1 0,-4-4 0,-5-11-6735</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09.341"/>
    </inkml:context>
    <inkml:brush xml:id="br0">
      <inkml:brushProperty name="width" value="0.05" units="cm"/>
      <inkml:brushProperty name="height" value="0.05" units="cm"/>
      <inkml:brushProperty name="color" value="#ED1C24"/>
      <inkml:brushProperty name="fitToCurve" value="1"/>
    </inkml:brush>
  </inkml:definitions>
  <inkml:trace contextRef="#ctx0" brushRef="#br0">381 109 0,'24'0'47,"1"0"-47,-25 25 0,0-1 16,0 26-16,25-25 15,-25 25-15,25 0 0,-25-25 16,25 24-16,-25 1 15,0 0-15,25-25 0,-25 0 16,0 0-16,-25 0 0</inkml:trace>
  <inkml:trace contextRef="#ctx0" brushRef="#br0" timeOffset="317">107 432 0,'-25'-25'0,"0"-24"0,0 24 16,0-25-16,25 0 0,0 0 16,0 25-16,0-24 15,25 24-15,0 0 0,25 0 16,-25 0-16,49 25 16,-24 0-16,25 0 0,-1 0 15,1 25-15,0 0 0,-25 0 16,24 25-16,-24-1 15,-25 1-15,0 25 0,-25-25 16,0-1-16,-25 1 16,-25-25-16,0 25 0,-24-25 15,24 0-15,-25 0 16,1-25-16,24 25 0,-25-25 16,50 0-16,-25-25 0,25 0 15</inkml:trace>
  <inkml:trace contextRef="#ctx0" brushRef="#br0" timeOffset="629">1352 109 0,'0'-25'0,"-25"0"15,0 0 1,0 0-16,0 25 0,0 0 16,-25 0-16,26 0 0,-1 0 15,25 25-15,-25 0 16,0 25-16,25-1 0,-25-24 16,25 25-16,0 0 0,25 0 15,0 0-15,0-1 16,0-24-16,24 25 15,1-50-15,-25 25 0,25 0 16,0-25-16,-25 0 0,-1-25 16</inkml:trace>
  <inkml:trace contextRef="#ctx0" brushRef="#br0" timeOffset="761">1252 333 0,'-50'0'15,"25"-25"-15,1 25 0,-1 0 16,50 0-1,-1 0 1,1-25-16,25 25 0,0 0 16,0 0-16</inkml:trace>
  <inkml:trace contextRef="#ctx0" brushRef="#br0" timeOffset="1080">1601 84 0,'-25'0'0,"25"-25"16,0 0 0,25 25-16,0-25 15,0 25-15,-1 25 16,1 0 0,0 0-16,-25 25 0,0-26 15,0 26-15,0 0 16,0 0-16,0-25 0,-25 25 15,25-1-15,0-24 0,0 0 16,0 0-16,0 0 16,25 0-16,0-25 15,0 0 1,0 25-16,0-25 0,0 0 16,25 0-16,-26 0 0,26 0 15,-25 0-15,25 0 16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40.169"/>
    </inkml:context>
    <inkml:brush xml:id="br0">
      <inkml:brushProperty name="width" value="0.05" units="cm"/>
      <inkml:brushProperty name="height" value="0.05" units="cm"/>
      <inkml:brushProperty name="color" value="#E71224"/>
    </inkml:brush>
  </inkml:definitions>
  <inkml:trace contextRef="#ctx0" brushRef="#br0">138 466 24575,'19'-11'0,"3"-2"0,-22 12 0,1 1 0,-1-1 0,0 1 0,1-1 0,-1 0 0,0 1 0,0-1 0,0 1 0,1-1 0,-1 0 0,0 1 0,0-1 0,0 0 0,0 1 0,0-1 0,0 1 0,0-1 0,0 0 0,0 1 0,0-1 0,0 0 0,-1 1 0,1-1 0,0 1 0,0-1 0,-1 0 0,1 1 0,0-1 0,-1 1 0,1-1 0,-1 1 0,1-1 0,0 1 0,-1-1 0,0 1 0,-4-5 0,1 0 0,-1 1 0,-1 0 0,1 0 0,-1 0 0,1 1 0,-1-1 0,0 1 0,0 1 0,0-1 0,-1 1 0,-12-2 0,17 3 0,-1 0 0,0 1 0,0 0 0,1-1 0,-1 1 0,0 0 0,0 1 0,1-1 0,-1 0 0,0 1 0,1 0 0,-1-1 0,0 1 0,1 0 0,-1 0 0,1 1 0,-1-1 0,1 0 0,0 1 0,0-1 0,-1 1 0,1 0 0,0 0 0,1 0 0,-1 0 0,0 0 0,0 0 0,1 0 0,-1 1 0,1-1 0,0 1 0,0-1 0,-1 4 0,-2 5 0,1 0 0,1 1 0,0-1 0,1 1 0,0 0 0,0-1 0,2 1 0,-1 0 0,1-1 0,1 1 0,0 0 0,1-1 0,6 18 0,-7-24 0,0 0 0,0 0 0,1 0 0,0-1 0,-1 1 0,2-1 0,-1 0 0,0 0 0,1 0 0,0 0 0,0 0 0,0-1 0,0 0 0,0 0 0,1 0 0,0 0 0,-1-1 0,1 0 0,0 0 0,0 0 0,0 0 0,0-1 0,0 0 0,1 0 0,-1-1 0,0 1 0,1-1 0,-1 0 0,0 0 0,1-1 0,7-1 0,-7 1 0,0-1 0,1 1 0,-1-1 0,0-1 0,0 1 0,0-1 0,0 0 0,-1-1 0,1 1 0,-1-1 0,0 0 0,0 0 0,0-1 0,0 1 0,-1-1 0,0 0 0,0 0 0,6-11 0,-1-2 0,-1 0 0,-1-1 0,0 1 0,7-38 0,-14 54 0,1 1 0,-1-1 0,0 1 0,1-1 0,-1 1 0,1-1 0,0 1 0,-1 0 0,1-1 0,0 1 0,0 0 0,0 0 0,1-2 0,-2 3 0,0 0 0,1 0 0,-1 0 0,0 0 0,1 0 0,-1-1 0,0 1 0,1 0 0,-1 0 0,0 0 0,1 0 0,-1 0 0,0 1 0,1-1 0,-1 0 0,0 0 0,1 0 0,-1 0 0,0 0 0,1 0 0,-1 1 0,0-1 0,1 0 0,-1 0 0,0 0 0,0 1 0,1-1 0,-1 0 0,0 0 0,0 1 0,1-1 0,-1 0 0,0 1 0,20 40 0,-13-25 0,-3-8 0,1 1 0,1 0 0,-1-1 0,1 0 0,1-1 0,-1 1 0,1-1 0,1-1 0,-1 1 0,1-1 0,13 8 0,-17-12 0,0 0 0,0 0 0,1 0 0,-1-1 0,0 1 0,1-1 0,-1 0 0,1 0 0,-1 0 0,1-1 0,-1 0 0,1 0 0,-1 0 0,1 0 0,-1-1 0,1 0 0,-1 0 0,1 0 0,-1 0 0,0-1 0,1 1 0,-1-1 0,0 0 0,0-1 0,0 1 0,-1-1 0,6-3 0,-2-2 0,0 1 0,0-1 0,0-1 0,-1 1 0,-1-1 0,1 0 0,-2 0 0,1-1 0,-1 0 0,0 1 0,-1-1 0,0-1 0,-1 1 0,1-12 0,1-4 0,-2 0 0,-1-1 0,-2 1 0,-4-39 0,0 26 0,-2 0 0,-1 1 0,-2 0 0,-22-55 0,31 91 0,0-1 0,0 1 0,-1-1 0,1 1 0,-1 0 0,1 0 0,-1 0 0,0 0 0,0 0 0,-3-3 0,4 5 0,1-1 0,0 1 0,0 0 0,-1 0 0,1 0 0,0 0 0,0 0 0,-1 0 0,1 0 0,0 0 0,0 0 0,-1 0 0,1 0 0,0 0 0,0 0 0,-1 0 0,1 0 0,0 0 0,0 0 0,-1 0 0,1 0 0,0 0 0,0 0 0,-1 0 0,1 1 0,0-1 0,0 0 0,-1 0 0,1 0 0,0 0 0,0 1 0,0-1 0,-1 0 0,1 0 0,0 1 0,-4 18 0,6 21 0,2 0 0,1 0 0,2-1 0,19 57 0,-6-18 0,-8-26-99,35 134-1167,-34-146-5560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40.607"/>
    </inkml:context>
    <inkml:brush xml:id="br0">
      <inkml:brushProperty name="width" value="0.05" units="cm"/>
      <inkml:brushProperty name="height" value="0.05" units="cm"/>
      <inkml:brushProperty name="color" value="#E71224"/>
    </inkml:brush>
  </inkml:definitions>
  <inkml:trace contextRef="#ctx0" brushRef="#br0">258 210 24575,'1'0'0,"0"0"0,0-1 0,1 1 0,-1-1 0,0 0 0,0 1 0,0-1 0,0 0 0,0 0 0,0 0 0,0 0 0,0 0 0,-1 0 0,1 0 0,0 0 0,0 0 0,-1 0 0,1 0 0,-1 0 0,1 0 0,-1 0 0,1-1 0,-1 1 0,0 0 0,0 0 0,1-1 0,-1 1 0,0 0 0,0-1 0,0 0 0,-1-42 0,0 36 0,0-1 0,-1 0 0,-1 1 0,0 0 0,0 0 0,0 0 0,-1 0 0,0 0 0,0 0 0,-1 1 0,-7-8 0,10 12 0,-1 0 0,0 1 0,0-1 0,0 1 0,0 0 0,0 0 0,0 0 0,-1 0 0,1 0 0,-1 1 0,1-1 0,-1 1 0,0 0 0,1 0 0,-1 1 0,0-1 0,0 1 0,0 0 0,1 0 0,-1 0 0,0 0 0,0 1 0,0-1 0,1 1 0,-1 0 0,0 0 0,-6 3 0,2 0 0,0 0 0,1 1 0,-1 0 0,1 0 0,0 1 0,1 0 0,-1 0 0,1 1 0,0 0 0,1 0 0,-1 0 0,1 0 0,1 1 0,-1 0 0,2 0 0,-1 0 0,-2 9 0,1-4 0,1 1 0,1-1 0,0 1 0,0 0 0,2 0 0,0-1 0,0 1 0,1 0 0,1 0 0,3 18 0,-2-26 0,-1 1 0,1-1 0,1 1 0,0-1 0,-1 0 0,2 0 0,-1 0 0,1-1 0,0 1 0,0-1 0,0 0 0,1 0 0,5 4 0,-8-7 0,1 0 0,-1 0 0,1 0 0,-1-1 0,1 1 0,0-1 0,0 0 0,0 0 0,-1 0 0,1 0 0,0 0 0,0-1 0,0 1 0,0-1 0,0 0 0,0 0 0,0 0 0,0 0 0,0 0 0,0-1 0,0 1 0,0-1 0,0 0 0,0 0 0,0 0 0,0 0 0,-1-1 0,1 1 0,0-1 0,3-3 0,-1 2 0,-1-1 0,0 0 0,0 0 0,0-1 0,0 1 0,-1-1 0,0 0 0,0 0 0,0 0 0,4-10 0,-2-2 0,0 0 0,4-21 0,6-23 0,-12 60 0,-1 9 0,0 14 0,-2 4-118,6 68 370,-5-84-439,1 0-1,0-1 1,0 1-1,1-1 1,1 0 0,0 0-1,7 13 1,3-1-6639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40.980"/>
    </inkml:context>
    <inkml:brush xml:id="br0">
      <inkml:brushProperty name="width" value="0.05" units="cm"/>
      <inkml:brushProperty name="height" value="0.05" units="cm"/>
      <inkml:brushProperty name="color" value="#E71224"/>
    </inkml:brush>
  </inkml:definitions>
  <inkml:trace contextRef="#ctx0" brushRef="#br0">22 64 24575,'-1'-7'0,"0"0"0,-1 0 0,1 0 0,-2 0 0,-4-11 0,2 8 0,4 9 0,2 10 0,3 16 0,25 58 0,-9-27 0,17 80 0,-35-125 0,10 34 0,-12-44 0,0-1 0,0 0 0,0 0 0,0 1 0,0-1 0,0 0 0,0 0 0,0 1 0,0-1 0,0 0 0,1 0 0,-1 0 0,0 1 0,0-1 0,0 0 0,0 0 0,1 0 0,-1 0 0,0 1 0,0-1 0,0 0 0,0 0 0,1 0 0,-1 0 0,0 0 0,0 0 0,1 0 0,-1 0 0,0 1 0,0-1 0,1 0 0,-1 0 0,0 0 0,0 0 0,0 0 0,1 0 0,-1 0 0,0 0 0,0 0 0,1-1 0,-1 1 0,0 0 0,0 0 0,1 0 0,-1 0 0,0 0 0,9-14 0,4-26 0,-12 37 0,11-43 0,-5 14 0,2 1 0,1-1 0,1 2 0,24-46 0,-33 72 0,1 0 0,0 0 0,0 1 0,0-1 0,0 1 0,1 0 0,-1 0 0,5-3 0,-7 5 0,0 0 0,0 1 0,0-1 0,0 1 0,0-1 0,0 1 0,0-1 0,0 1 0,0 0 0,0-1 0,0 1 0,0 0 0,0 0 0,1 0 0,-1 0 0,0 0 0,0 0 0,0 0 0,0 0 0,0 1 0,1-1 0,-1 0 0,0 1 0,0-1 0,0 1 0,0-1 0,0 1 0,0-1 0,0 1 0,0 0 0,0-1 0,-1 1 0,1 0 0,0 0 0,0 0 0,-1 0 0,2 1 0,3 7 0,0 0 0,-1 0 0,0 0 0,0 1 0,-1-1 0,-1 1 0,3 18 0,5 73 0,-10-97 0,1 57-1365,-1-36-5461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41.355"/>
    </inkml:context>
    <inkml:brush xml:id="br0">
      <inkml:brushProperty name="width" value="0.05" units="cm"/>
      <inkml:brushProperty name="height" value="0.05" units="cm"/>
      <inkml:brushProperty name="color" value="#E71224"/>
    </inkml:brush>
  </inkml:definitions>
  <inkml:trace contextRef="#ctx0" brushRef="#br0">210 133 24575,'2'-2'0,"0"0"0,0 0 0,0-1 0,-1 1 0,1 0 0,-1-1 0,1 1 0,-1-1 0,0 1 0,0-1 0,0 0 0,-1 1 0,1-1 0,-1 0 0,1 0 0,-1 1 0,0-1 0,0 0 0,0 0 0,0 0 0,-1 1 0,1-1 0,-1 0 0,0 1 0,1-1 0,-1 0 0,-3-4 0,3 4 0,-1-1 0,0 0 0,-1 1 0,1 0 0,0 0 0,-1-1 0,0 1 0,0 1 0,0-1 0,0 0 0,0 1 0,-1 0 0,1-1 0,-1 1 0,1 1 0,-1-1 0,0 0 0,-5-1 0,4 2 0,-1 0 0,1 1 0,0-1 0,-1 1 0,1 0 0,0 0 0,-1 0 0,1 1 0,0 0 0,-1 0 0,1 0 0,0 1 0,0 0 0,0 0 0,0 0 0,0 0 0,-7 6 0,7-4 0,0 0 0,1 1 0,-1-1 0,1 1 0,0 0 0,1 0 0,-1 1 0,1-1 0,0 0 0,1 1 0,-1 0 0,1 0 0,0 0 0,1 0 0,-2 8 0,0-2 0,2 1 0,-1 0 0,2 1 0,0-1 0,0 0 0,1 0 0,1 0 0,0 0 0,1-1 0,0 1 0,7 16 0,-7-22 0,0 0 0,1 0 0,0-1 0,0 0 0,0 1 0,1-1 0,0-1 0,0 1 0,1-1 0,-1 0 0,1 0 0,0-1 0,0 1 0,1-1 0,-1-1 0,1 1 0,0-1 0,0 0 0,0-1 0,14 4 0,-12-5 0,0 0 0,0 0 0,-1 0 0,1-1 0,0-1 0,0 1 0,-1-2 0,1 1 0,0-1 0,-1 0 0,1-1 0,-1 0 0,0 0 0,0-1 0,0 0 0,-1 0 0,1-1 0,-1 0 0,0 0 0,0-1 0,-1 0 0,1 0 0,-2 0 0,1-1 0,0 0 0,5-11 0,-2 4 0,-1 0 0,-1 0 0,0-1 0,-1 0 0,-1 0 0,0 0 0,-1-1 0,-1 0 0,0 0 0,-1 0 0,-1 0 0,0 0 0,-4-28 0,4 43 0,-1 1 0,0-1 0,0 0 0,0 0 0,0 1 0,0-1 0,0 0 0,0 0 0,0 1 0,0-1 0,-1 0 0,1 1 0,0-1 0,0 0 0,-1 1 0,1-1 0,0 0 0,-1 1 0,1-1 0,-1 0 0,1 1 0,0-1 0,-1 1 0,0-1 0,1 1 0,-1-1 0,1 1 0,-1 0 0,1-1 0,-1 1 0,0-1 0,1 1 0,-2 0 0,1 0 0,0 1 0,0 0 0,0 0 0,1 0 0,-1 0 0,0 0 0,0 0 0,1 0 0,-1 0 0,0 0 0,1 0 0,-1 0 0,1 0 0,0 0 0,-1 1 0,1-1 0,0 0 0,0 0 0,-1 2 0,-4 43 0,1 0 0,3 1 0,4 58 0,-2-101-44,5 61 214,-5-60-319,0 1 0,0-1-1,1 0 1,-1 0 0,1 0 0,0-1 0,1 1 0,-1 0 0,7 8 0,0-6-6677</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41.718"/>
    </inkml:context>
    <inkml:brush xml:id="br0">
      <inkml:brushProperty name="width" value="0.05" units="cm"/>
      <inkml:brushProperty name="height" value="0.05" units="cm"/>
      <inkml:brushProperty name="color" value="#E71224"/>
    </inkml:brush>
  </inkml:definitions>
  <inkml:trace contextRef="#ctx0" brushRef="#br0">76 0 24575,'-5'0'0,"-5"0"0,-6 5 0,1 5 0,1 6 0,5 5 0,3-2-8191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42.386"/>
    </inkml:context>
    <inkml:brush xml:id="br0">
      <inkml:brushProperty name="width" value="0.05" units="cm"/>
      <inkml:brushProperty name="height" value="0.05" units="cm"/>
      <inkml:brushProperty name="color" value="#E71224"/>
    </inkml:brush>
  </inkml:definitions>
  <inkml:trace contextRef="#ctx0" brushRef="#br0">61 0 24575,'-4'1'0,"-1"1"0,1-1 0,0 1 0,0-1 0,0 1 0,0 1 0,0-1 0,0 0 0,1 1 0,-1 0 0,1 0 0,-6 6 0,8-6 0,0-1 0,0 1 0,1 0 0,-1-1 0,1 1 0,-1 0 0,1-1 0,0 1 0,0 0 0,1 0 0,-1-1 0,0 1 0,1 0 0,0-1 0,1 5 0,19 42 0,-9-26 0,-7-7 0,0 0 0,3 21 0,-6-24 0,1-1 0,0 1 0,1-1 0,8 18 0,-12-29 0,1-1 0,-1 1 0,0 0 0,0-1 0,1 1 0,-1-1 0,0 1 0,1-1 0,-1 1 0,0-1 0,1 1 0,-1-1 0,1 0 0,-1 1 0,1-1 0,-1 0 0,1 1 0,-1-1 0,1 0 0,0 1 0,-1-1 0,1 0 0,-1 0 0,1 0 0,-1 0 0,1 1 0,0-1 0,-1 0 0,1 0 0,0 0 0,-1 0 0,1 0 0,-1-1 0,1 1 0,0 0 0,-1 0 0,1 0 0,-1 0 0,1-1 0,0 1 0,-1 0 0,1-1 0,-1 1 0,1 0 0,-1-1 0,1 1 0,-1 0 0,0-1 0,1 1 0,-1-1 0,1 0 0,22-33 0,-19 27 0,-2 5 0,4-9 0,0 1 0,1 0 0,1 1 0,-1-1 0,14-11 0,-19 20 0,-1 0 0,1-1 0,0 1 0,-1 0 0,1 0 0,0 0 0,0 0 0,0 0 0,0 1 0,0-1 0,0 1 0,0-1 0,0 1 0,0 0 0,0-1 0,0 1 0,0 0 0,0 0 0,1 1 0,-1-1 0,0 0 0,0 1 0,0-1 0,0 1 0,0 0 0,0 0 0,0-1 0,-1 1 0,1 0 0,0 1 0,0-1 0,-1 0 0,1 0 0,-1 1 0,1-1 0,-1 1 0,1 0 0,1 3 0,29 38 0,-29-36 0,1-1 0,0 1 0,1-1 0,-1 0 0,1 0 0,1-1 0,-1 0 0,1 1 0,0-2 0,0 1 0,0-1 0,0 0 0,1 0 0,0-1 0,8 4 0,-3-5 0,0 1 0,-1-2 0,1 0 0,0 0 0,0-1 0,0-1 0,0 0 0,0 0 0,-1-2 0,1 1 0,-1-1 0,1-1 0,-1 0 0,0 0 0,19-12 0,-22 12 0,0 0 0,0-1 0,-1-1 0,1 1 0,-1-1 0,0-1 0,0 1 0,-1-1 0,0 0 0,0-1 0,-1 1 0,0-1 0,0 0 0,-1 0 0,0-1 0,-1 1 0,1-1 0,-1 0 0,-1 0 0,3-16 0,-5 20 0,-1 0 0,1-1 0,-1 1 0,0 0 0,0-1 0,0 1 0,-1 0 0,0 0 0,0 0 0,0 0 0,-1 0 0,1 1 0,-1-1 0,0 1 0,-1 0 0,1-1 0,-1 1 0,0 1 0,0-1 0,0 1 0,0-1 0,0 1 0,-1 0 0,-8-3 0,9 3 0,-1 1 0,0 0 0,0 0 0,0 0 0,0 1 0,0 0 0,0 0 0,0 0 0,0 0 0,0 1 0,0 0 0,-1 0 0,1 0 0,0 1 0,0 0 0,0 0 0,0 0 0,0 0 0,0 1 0,0 0 0,0 0 0,1 0 0,-1 1 0,1 0 0,-7 5 0,9-6 0,-1 0 0,1 0 0,0 0 0,0 1 0,1-1 0,-1 1 0,0-1 0,1 1 0,0 0 0,-1-1 0,1 1 0,0 0 0,1 0 0,-1 0 0,0 0 0,1 0 0,0 0 0,0 0 0,-1 0 0,2 0 0,-1 0 0,0 0 0,1 0 0,-1 0 0,1 0 0,0 0 0,0 0 0,0 0 0,0 0 0,4 4 0,-3-3 0,0 0 0,1 0 0,-1-1 0,1 0 0,0 1 0,0-1 0,1 0 0,-1 0 0,1-1 0,-1 1 0,1-1 0,0 1 0,0-1 0,0-1 0,0 1 0,0 0 0,0-1 0,0 0 0,1 0 0,7 1 0,-4-2 0,0 0 0,0-1 0,0 0 0,0 0 0,-1-1 0,1 0 0,0 0 0,-1-1 0,0 0 0,1 0 0,-1-1 0,0 0 0,8-6 0,-14 9 0,-1 1 0,1-1 0,-1 1 0,1-1 0,-1 1 0,1 0 0,-1-1 0,1 1 0,-1 0 0,1 0 0,0-1 0,-1 1 0,1 0 0,-1 0 0,1 0 0,0 0 0,-1 0 0,1 0 0,0 0 0,-1 0 0,1 0 0,0 0 0,-1 0 0,1 0 0,0 0 0,-1 0 0,2 1 0,-1 0 0,-1-1 0,1 1 0,0 0 0,-1 0 0,1 0 0,-1 0 0,1 0 0,-1 0 0,1 0 0,-1 0 0,1 0 0,-1 0 0,0 0 0,0 0 0,0 2 0,0 52 0,-1-40 0,1 120 0,5 0 0,38 228 0,-20-251 0,13 77 0,-30-145 0,-2 0 0,-1 55 0,-3-92 0,-1-1 0,1 1 0,-1-1 0,0 1 0,-1 0 0,1-1 0,-1 0 0,-1 1 0,1-1 0,-7 11 0,7-14 0,0-1 0,0 0 0,0 0 0,0 0 0,-1 0 0,1 0 0,-1-1 0,1 1 0,-1-1 0,1 1 0,-1-1 0,0 0 0,1 0 0,-1 0 0,0 0 0,0-1 0,0 1 0,0-1 0,0 0 0,0 0 0,0 0 0,0 0 0,1 0 0,-1 0 0,0-1 0,-5-1 0,-4-2 0,-1 0 0,1 0 0,0-2 0,0 0 0,1 0 0,-1-1 0,2 0 0,-1-1 0,1 0 0,0 0 0,0-2 0,1 1 0,-9-13 0,0-1 0,1-1 0,1 0 0,2-1 0,-23-53 0,20 30 0,1-1 0,3-1 0,2-1 0,3 0 0,1 0 0,3 0 0,2-1 0,2 1 0,3-1 0,2 1 0,2 0 0,21-79 0,-18 98 0,1 1 0,1 0 0,2 0 0,23-36 0,-31 57 0,0 0 0,1 0 0,0 1 0,1 0 0,0 1 0,0-1 0,1 1 0,0 1 0,0 0 0,1 0 0,0 1 0,0 0 0,0 1 0,1 0 0,18-6 0,-20 10 7,-1 0-1,1 0 0,-1 1 0,1 1 1,0-1-1,-1 1 0,1 1 1,-1-1-1,0 2 0,0-1 1,0 1-1,0 0 0,0 1 0,0 0 1,-1 0-1,1 0 0,-1 1 1,9 8-1,-12-9-21,0 0-1,0 0 1,0 0-1,0 1 1,-1-1-1,0 1 1,0 0-1,0 0 1,0 0-1,-1 0 1,0 0-1,2 8 1,-3-9-56,0 1-1,-1-1 1,0 1 0,0-1-1,0 0 1,0 1 0,-1-1-1,0 0 1,1 1 0,-2-1-1,1 0 1,0 0 0,-1 0-1,0 0 1,0 0 0,0 0-1,-4 5 1,-16 18-6755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56.132"/>
    </inkml:context>
    <inkml:brush xml:id="br0">
      <inkml:brushProperty name="width" value="0.05" units="cm"/>
      <inkml:brushProperty name="height" value="0.05" units="cm"/>
      <inkml:brushProperty name="color" value="#E71224"/>
    </inkml:brush>
  </inkml:definitions>
  <inkml:trace contextRef="#ctx0" brushRef="#br0">26 240 24575,'3'0'0,"0"1"0,-1-1 0,1 1 0,0-1 0,-1 1 0,1 0 0,0 0 0,-1 0 0,1 0 0,-1 0 0,1 0 0,-1 1 0,0-1 0,0 1 0,4 3 0,-2 0 0,0-1 0,0 1 0,0 0 0,0 0 0,-1 1 0,5 9 0,-3-2 0,-1 0 0,0 0 0,0 0 0,-1 1 0,2 25 0,-6-9 0,-2 0 0,-1 0 0,-1 0 0,-1 0 0,-20 52 0,7-17 0,0-2 0,9-33 0,1 1 0,1 0 0,2 0 0,-3 42 0,9-70 0,-1-1 0,1 0 0,0 1 0,1-1 0,-1 1 0,0-1 0,1 0 0,0 1 0,-1-1 0,1 0 0,0 1 0,0-1 0,0 0 0,0 0 0,0 0 0,3 3 0,-3-4 0,1 0 0,-1 0 0,1 0 0,-1 0 0,1 0 0,-1 0 0,1-1 0,0 1 0,0 0 0,-1-1 0,1 1 0,0-1 0,0 0 0,0 0 0,-1 0 0,5 0 0,5-1 0,0-1 0,0-1 0,0 0 0,0 0 0,16-8 0,-11 5 0,54-18 0,1 3 0,0 3 0,2 4 0,132-10 0,298 27 0,-96 22 0,-418-25 0,3 0 0,0 1 0,-1-1 0,1-1 0,0 0 0,0 0 0,-1 0 0,1-1 0,0-1 0,0 1 0,0-1 0,-9-5 0,16 7 0,0 0 0,0 0 0,0-1 0,0 1 0,0 0 0,0 0 0,0 0 0,1-1 0,-1 1 0,0-1 0,1 1 0,-1 0 0,1-1 0,0 1 0,-1-1 0,1 1 0,0-1 0,0 1 0,0-1 0,0 1 0,0-1 0,0 1 0,0-1 0,1 1 0,-1-1 0,1 1 0,0-3 0,22-45 0,-11 26 0,4-20 0,-3-1 0,14-77 0,0-93 0,5-29 0,-29 231 0,-1 5 0,-1 0 0,0-1 0,0 0 0,0 1 0,-1-1 0,-1-13 0,1 19 0,-1 0 0,0 1 0,1-1 0,-1 0 0,0 0 0,0 0 0,0 0 0,0 1 0,0-1 0,-1 1 0,1-1 0,-1 1 0,1-1 0,-1 1 0,1 0 0,-1-1 0,1 1 0,-1 0 0,0 0 0,0 0 0,0 0 0,0 1 0,0-1 0,0 1 0,0-1 0,0 1 0,0-1 0,0 1 0,0 0 0,-2 0 0,-42-1 0,0 1 0,0 3 0,-64 12 0,26-4 0,-277 21 0,149-17 0,-242 51 0,440-63-273,0 0 0,0 1 0,0 1 0,-18 9 0,7 2-6553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56.742"/>
    </inkml:context>
    <inkml:brush xml:id="br0">
      <inkml:brushProperty name="width" value="0.05" units="cm"/>
      <inkml:brushProperty name="height" value="0.05" units="cm"/>
      <inkml:brushProperty name="color" value="#E71224"/>
    </inkml:brush>
  </inkml:definitions>
  <inkml:trace contextRef="#ctx0" brushRef="#br0">145 0 24575,'-25'49'0,"-43"76"0,25-49 0,42-74 0,0-1 0,0 1 0,0 0 0,0-1 0,1 1 0,-1 0 0,0 0 0,1 0 0,0-1 0,-1 1 0,1 0 0,0 0 0,0 0 0,0 0 0,0 0 0,0 0 0,0 0 0,1 3 0,0-4 0,0 0 0,0 0 0,0 0 0,0-1 0,0 1 0,0 0 0,0 0 0,1-1 0,-1 1 0,0 0 0,0-1 0,1 0 0,-1 1 0,0-1 0,1 0 0,-1 1 0,0-1 0,1 0 0,-1 0 0,0 0 0,1 0 0,-1 0 0,0 0 0,1-1 0,-1 1 0,0 0 0,3-2 0,24-4 0,39-15 0,-42 12 0,1 1 0,30-5 0,-28 10 0,40 1 0,19-2 0,-85 1 0,-7-5 0,-14-10 0,15 14 0,-18-15-227,2-2-1,1 0 1,0-1-1,2-1 1,-21-34-1,30 42-6598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4:59.702"/>
    </inkml:context>
    <inkml:brush xml:id="br0">
      <inkml:brushProperty name="width" value="0.05" units="cm"/>
      <inkml:brushProperty name="height" value="0.05" units="cm"/>
      <inkml:brushProperty name="color" value="#E71224"/>
    </inkml:brush>
  </inkml:definitions>
  <inkml:trace contextRef="#ctx0" brushRef="#br0">49 109 24575,'4'-5'0,"0"1"0,1 1 0,-1-1 0,1 0 0,0 1 0,0 0 0,1 0 0,-1 1 0,10-4 0,-14 6 0,1-1 0,-1 1 0,1 0 0,-1 0 0,1 0 0,-1 0 0,1 0 0,0 0 0,-1 0 0,1 1 0,-1-1 0,1 0 0,-1 1 0,0-1 0,1 1 0,-1 0 0,1-1 0,-1 1 0,0 0 0,1 0 0,-1 0 0,0 0 0,0 0 0,0 0 0,0 0 0,0 0 0,0 0 0,0 1 0,0-1 0,-1 0 0,1 1 0,0-1 0,-1 1 0,1-1 0,-1 0 0,1 1 0,-1-1 0,0 1 0,1-1 0,-1 4 0,1 7 0,1 1 0,-2-1 0,0 0 0,0 1 0,-1-1 0,-1 1 0,-4 19 0,-4 4 0,-18 42 0,15-48 0,-19 31 0,21-44 0,2 0 0,0 0 0,1 1 0,1 0 0,0 1 0,-4 22 0,11-39 0,0 0 0,-1 0 0,1 0 0,0 0 0,0 0 0,1 0 0,-1 0 0,0-1 0,1 1 0,-1 0 0,1 0 0,0 0 0,-1 0 0,1-1 0,0 1 0,0 0 0,0-1 0,0 1 0,2 1 0,0 0 0,0-1 0,-1 0 0,2 1 0,-1-1 0,0 0 0,0 0 0,1-1 0,-1 1 0,6 1 0,7 1 0,0-1 0,0 0 0,26 1 0,-34-4 0,278 13 0,426 2 0,-507-16 0,-202 1 0,1 1 0,0-1 0,0-1 0,0 1 0,0 0 0,0-1 0,6-2 0,-9 3 0,0 0 0,-1-1 0,1 1 0,0-1 0,-1 1 0,1-1 0,-1 1 0,1-1 0,-1 1 0,1-1 0,-1 1 0,0-1 0,1 0 0,-1 1 0,0-1 0,1 0 0,-1 1 0,0-1 0,0 0 0,0 1 0,1-1 0,-1 0 0,0 0 0,0 1 0,0-1 0,0 0 0,0 0 0,-1 1 0,1-1 0,0 0 0,0 1 0,0-1 0,-1 0 0,1 0 0,0 1 0,0-1 0,-1 1 0,1-1 0,-1 0 0,1 1 0,-1-1 0,0 0 0,-9-19 0,0 4 0,1 0 0,1-1 0,1 0 0,0 0 0,1-1 0,1 0 0,0 0 0,-2-29 0,7 12 0,1 0 0,2 0 0,2 1 0,13-52 0,6-54 0,-23 137 0,0 0 0,-1 0 0,0 0 0,0 0 0,0 0 0,0 0 0,-1 0 0,1 0 0,-1 0 0,1 0 0,-1 0 0,0 0 0,0 0 0,-1 0 0,1 0 0,-1 1 0,1-1 0,-3-3 0,1 4 0,0 0 0,0 0 0,0 0 0,0 0 0,0 1 0,-1-1 0,1 1 0,0 0 0,-1 0 0,1 0 0,-1 0 0,1 0 0,-1 1 0,0 0 0,-5 0 0,-282 2 0,105 1 0,-434-3 0,612 0-273,-1 0 0,0 0 0,1 1 0,-10 2 0,2 3-6553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00.355"/>
    </inkml:context>
    <inkml:brush xml:id="br0">
      <inkml:brushProperty name="width" value="0.05" units="cm"/>
      <inkml:brushProperty name="height" value="0.05" units="cm"/>
      <inkml:brushProperty name="color" value="#E71224"/>
    </inkml:brush>
  </inkml:definitions>
  <inkml:trace contextRef="#ctx0" brushRef="#br0">226 8 24575,'21'-3'0,"-19"2"0,1 0 0,-1 0 0,0 1 0,0 0 0,1-1 0,-1 1 0,0 0 0,1 0 0,-1 0 0,0 0 0,1 1 0,3 0 0,-6 0 0,0-1 0,0 1 0,0 0 0,0 0 0,-1-1 0,1 1 0,0 0 0,0 0 0,-1-1 0,1 1 0,0 0 0,0-1 0,-1 1 0,1-1 0,-1 1 0,1 0 0,-1-1 0,1 1 0,-1-1 0,1 1 0,-1-1 0,0 1 0,-16 16 0,15-15 0,-60 56 0,26-26 0,2 1 0,-59 75 0,89-102 0,0 0 0,1 0 0,-1 0 0,2 0 0,-1 1 0,1 0 0,-3 12 0,4-18 0,1 0 0,0 1 0,0-1 0,0 0 0,0 1 0,0-1 0,0 0 0,0 1 0,0-1 0,0 0 0,1 1 0,-1-1 0,1 0 0,-1 1 0,1-1 0,-1 0 0,1 0 0,0 0 0,-1 0 0,1 0 0,0 1 0,0-1 0,0-1 0,0 1 0,0 0 0,0 0 0,0 0 0,0 0 0,0-1 0,1 1 0,-1 0 0,0-1 0,0 1 0,1-1 0,-1 0 0,0 1 0,0-1 0,1 0 0,-1 0 0,0 0 0,1 0 0,-1 0 0,0 0 0,1 0 0,-1 0 0,3-1 0,12-2 0,-1 0 0,0 0 0,1-2 0,-1 0 0,15-7 0,6-2 0,5-2 0,-7 4 0,35-9 0,-58 18 0,0 1 0,1 0 0,-1 1 0,1 0 0,0 1 0,-1 1 0,15 1 0,-18 0 0,23 3 0,-22-9 0,-13-9 0,-17-14 0,-2 2 0,0 1 0,-31-24 0,31 27 0,-17-9 0,30 22 0,0 1 0,0-1 0,1-1 0,-10-10 0,12 6-1365,8 4-5461</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3.444"/>
    </inkml:context>
    <inkml:brush xml:id="br0">
      <inkml:brushProperty name="width" value="0.05" units="cm"/>
      <inkml:brushProperty name="height" value="0.05" units="cm"/>
      <inkml:brushProperty name="color" value="#ED1C24"/>
      <inkml:brushProperty name="fitToCurve" value="1"/>
    </inkml:brush>
  </inkml:definitions>
  <inkml:trace contextRef="#ctx0" brushRef="#br0">49 175 0,'25'-25'0,"-25"0"15,25 25-15,-50 25 63,25 0-63,-25-1 0,1 1 15,24 25-15,-25-25 0,25 25 16,0 0-16,0-25 16,0 24-16,25-24 0,-1 0 15,1 0-15,0 0 16,0-25-16,25 0 0,-25 0 15,0 0-15,25-25 0,-26 0 16,1 0-16,0 0 16,0-24-16,-25-1 0,0 0 15,0 25-15,0-25 0,0 0 16,-25 1-16,0-1 16,0 25-16,1 0 0,-1 25 15,-25 0-15,25 25 16,0-25-16,25 25 15,0 0-15</inkml:trace>
  <inkml:trace contextRef="#ctx0" brushRef="#br0" timeOffset="270">697 100 0,'0'-25'0,"0"0"0,0 0 16,0 0-16,0 0 15,0 50 1,25-25 0,-25 25-16,0 25 15,25-25-15,-25 25 0,25-1 16,-1 26-16,-24-25 0,25 25 15,0-26-15,-25 1 16,25 0-16,0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06.515"/>
    </inkml:context>
    <inkml:brush xml:id="br0">
      <inkml:brushProperty name="width" value="0.05" units="cm"/>
      <inkml:brushProperty name="height" value="0.05" units="cm"/>
      <inkml:brushProperty name="color" value="#E71224"/>
    </inkml:brush>
  </inkml:definitions>
  <inkml:trace contextRef="#ctx0" brushRef="#br0">31 40 24575,'1'-20'0,"0"1"0,-7 34 0,-2 18 0,1 2 0,2-1 0,1 1 0,2-1 0,1 1 0,2 0 0,8 48 0,-4-51-1365,1-5-5461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07.147"/>
    </inkml:context>
    <inkml:brush xml:id="br0">
      <inkml:brushProperty name="width" value="0.05" units="cm"/>
      <inkml:brushProperty name="height" value="0.05" units="cm"/>
      <inkml:brushProperty name="color" value="#E71224"/>
    </inkml:brush>
  </inkml:definitions>
  <inkml:trace contextRef="#ctx0" brushRef="#br0">120 1 24575,'-2'0'0,"0"0"0,0 1 0,0-1 0,0 1 0,1 0 0,-1 0 0,0 0 0,0 0 0,0 0 0,1 0 0,-1 0 0,1 0 0,-1 0 0,-2 3 0,-20 25 0,19-22 0,-3 2 0,1 1 0,0 0 0,0 0 0,1 1 0,1 0 0,0 0 0,0 0 0,-3 14 0,7-21 0,0 1 0,0-1 0,1 1 0,0-1 0,0 1 0,0-1 0,0 0 0,1 1 0,0-1 0,-1 1 0,2-1 0,-1 0 0,0 0 0,1 0 0,0 0 0,0 0 0,0 0 0,0 0 0,1 0 0,0-1 0,0 1 0,-1-1 0,2 0 0,-1 0 0,5 4 0,-3-3 0,0-1 0,0 1 0,0-1 0,1 0 0,-1-1 0,1 1 0,-1-1 0,1 0 0,0 0 0,0-1 0,0 0 0,0 0 0,0 0 0,0-1 0,0 0 0,1 0 0,-1 0 0,0-1 0,0 0 0,0 0 0,0 0 0,0-1 0,-1 0 0,1 0 0,0-1 0,-1 0 0,1 0 0,-1 0 0,0 0 0,0-1 0,0 0 0,-1 0 0,1 0 0,-1 0 0,0-1 0,0 0 0,-1 0 0,1 0 0,-1 0 0,5-11 0,-6 11 0,1-1 0,-1 1 0,0-1 0,0 0 0,0 0 0,-1 0 0,0 0 0,0 0 0,-1 0 0,0 0 0,0 0 0,0 0 0,-1 0 0,1 0 0,-1 0 0,-1 0 0,1 0 0,-4-6 0,3 7 0,0 1 0,-1-1 0,0 1 0,0 0 0,-1-1 0,1 1 0,-1 1 0,0-1 0,0 0 0,0 1 0,0 0 0,-1 0 0,0 0 0,1 1 0,-1-1 0,0 1 0,0 0 0,0 1 0,0-1 0,-9-1 0,-39-2-1365,29 5-5461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07.509"/>
    </inkml:context>
    <inkml:brush xml:id="br0">
      <inkml:brushProperty name="width" value="0.05" units="cm"/>
      <inkml:brushProperty name="height" value="0.05" units="cm"/>
      <inkml:brushProperty name="color" value="#E71224"/>
    </inkml:brush>
  </inkml:definitions>
  <inkml:trace contextRef="#ctx0" brushRef="#br0">92 29 24575,'-4'0'0,"0"1"0,0-1 0,0 1 0,1 0 0,-1 0 0,0 0 0,0 0 0,1 1 0,-1-1 0,1 1 0,-1 0 0,1 0 0,0 0 0,0 1 0,0-1 0,0 1 0,0 0 0,0 0 0,1-1 0,0 2 0,-1-1 0,1 0 0,0 0 0,0 1 0,1-1 0,-1 1 0,1 0 0,0-1 0,0 1 0,-1 7 0,0-4 0,1 0 0,0 0 0,1 0 0,-1 0 0,1 0 0,1 0 0,-1 0 0,1-1 0,1 1 0,-1 0 0,1 0 0,0 0 0,1-1 0,-1 1 0,1-1 0,6 10 0,-6-12 0,1 0 0,-1 0 0,1 0 0,0 0 0,0-1 0,0 0 0,0 1 0,1-1 0,-1-1 0,1 1 0,0-1 0,0 0 0,-1 0 0,1 0 0,1 0 0,-1-1 0,0 0 0,0 0 0,1-1 0,5 1 0,-7-2 0,0 1 0,0-1 0,0 0 0,0 0 0,0 0 0,0-1 0,0 1 0,0-1 0,0 0 0,-1 0 0,1 0 0,-1-1 0,1 1 0,-1-1 0,0 0 0,0 0 0,0 0 0,-1 0 0,1 0 0,-1-1 0,1 1 0,-1-1 0,0 1 0,-1-1 0,4-8 0,-3 6-38,1 0 0,-1-1 0,-1 1 1,1-1-1,-1 0 0,0 1 0,-1-1 0,1 0 0,-1 0 0,-1 1 0,1-1 0,-1 0 0,0 0 0,-1 1 0,1-1 0,-1 1 1,-1-1-1,1 1 0,-1 0 0,0 0 0,-1 0 0,1 0 0,-1 1 0,0-1 0,-1 1 0,1 0 0,-1 0 0,0 1 0,0-1 1,-1 1-1,1 0 0,-1 1 0,0-1 0,0 1 0,-11-4 0,-6 1-6788</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07.902"/>
    </inkml:context>
    <inkml:brush xml:id="br0">
      <inkml:brushProperty name="width" value="0.05" units="cm"/>
      <inkml:brushProperty name="height" value="0.05" units="cm"/>
      <inkml:brushProperty name="color" value="#E71224"/>
    </inkml:brush>
  </inkml:definitions>
  <inkml:trace contextRef="#ctx0" brushRef="#br0">12 51 24575,'-12'0'0,"33"-1"0,38-3 0,146-17 0,-200 21 0,-1-1 0,1 1 0,0-1 0,0-1 0,0 1 0,-1 0 0,8-4 0,-10 0 0,-10 1 0,-10 0 0,9 4 0,0-1 0,0 1 0,1 0 0,-1 1 0,0 0 0,1 1 0,-1 0 0,1 0 0,0 1 0,-1-1 0,-8 6 0,11-5 0,1 0 0,-1 1 0,1-1 0,0 1 0,0 0 0,0 1 0,0-1 0,1 1 0,0 0 0,0 0 0,0 0 0,1 1 0,-1-1 0,1 1 0,-4 11 0,0 6 30,0 1 0,2 0 0,-5 43 0,9-55-179,0 0 1,1 1-1,1-1 1,0 1-1,1-1 1,0 0-1,0 0 1,2 0-1,5 15 1,2-7-6678</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08.519"/>
    </inkml:context>
    <inkml:brush xml:id="br0">
      <inkml:brushProperty name="width" value="0.05" units="cm"/>
      <inkml:brushProperty name="height" value="0.05" units="cm"/>
      <inkml:brushProperty name="color" value="#E71224"/>
    </inkml:brush>
  </inkml:definitions>
  <inkml:trace contextRef="#ctx0" brushRef="#br0">139 182 24575,'-1'8'0,"-1"-1"0,1 0 0,-1 0 0,0 0 0,-1 0 0,-3 7 0,-2 4 0,-6 25 0,9-25 0,-1-1 0,-13 28 0,20-45 0,-1 0 0,0 0 0,0 0 0,0 0 0,0 0 0,0 0 0,0 1 0,0-1 0,0 0 0,0 0 0,0 0 0,0 0 0,0 0 0,0 0 0,0 1 0,0-1 0,0 0 0,0 0 0,-1 0 0,1 0 0,0 0 0,0 0 0,0 1 0,0-1 0,0 0 0,0 0 0,0 0 0,0 0 0,0 0 0,0 0 0,0 0 0,-1 0 0,1 0 0,0 0 0,0 1 0,0-1 0,0 0 0,0 0 0,0 0 0,-1 0 0,1 0 0,0 0 0,0 0 0,0 0 0,0 0 0,0 0 0,0 0 0,-1 0 0,1 0 0,0 0 0,0 0 0,0 0 0,0 0 0,0 0 0,0 0 0,-1-1 0,1 1 0,0 0 0,0 0 0,0 0 0,0 0 0,0 0 0,0 0 0,-1-12 0,5-18 0,4-12 0,2 0 0,2 1 0,1 0 0,34-69 0,-44 105 0,0 0 0,1 1 0,0-1 0,0 1 0,0-1 0,0 1 0,1 0 0,0 1 0,0-1 0,0 1 0,0 0 0,0 0 0,1 0 0,-1 1 0,10-3 0,-12 4 0,-1 1 0,1-1 0,0 1 0,-1-1 0,1 1 0,-1 0 0,1 0 0,0 1 0,-1-1 0,1 0 0,-1 1 0,1-1 0,-1 1 0,1 0 0,-1 0 0,0 0 0,1 0 0,-1 0 0,0 1 0,0-1 0,0 1 0,1 0 0,-2-1 0,1 1 0,0 0 0,0 0 0,-1 0 0,1 0 0,-1 0 0,1 0 0,-1 1 0,0-1 0,0 0 0,0 1 0,0-1 0,-1 1 0,1-1 0,0 4 0,1 0 0,-1 0 0,1-1 0,-1 1 0,0 0 0,-1 1 0,0-1 0,0 0 0,0 0 0,0 0 0,-1 0 0,0 0 0,0 0 0,-1 0 0,0-1 0,0 1 0,0 0 0,-1-1 0,0 1 0,0-1 0,0 0 0,0 0 0,-1 0 0,0-1 0,0 1 0,0-1 0,-1 0 0,1 0 0,-1 0 0,0-1 0,0 1 0,-7 2 0,-2 3 0,12-4 0,22-1 0,-4-2 0,0 1 0,3-1 0,0 1 0,-1 2 0,25 7 0,-40-11 0,1 0 0,-1 1 0,0-1 0,0 1 0,1-1 0,-1 1 0,0 0 0,-1 0 0,1 0 0,0 1 0,-1-1 0,1 1 0,-1-1 0,0 1 0,0 0 0,0 0 0,0 0 0,0 0 0,-1 0 0,1 0 0,-1 1 0,0-1 0,0 0 0,1 7 0,-2-7 0,0 0 0,-1-1 0,1 1 0,-1 0 0,1-1 0,-1 1 0,0-1 0,0 1 0,-1-1 0,1 0 0,0 1 0,-1-1 0,1 0 0,-1 0 0,0 0 0,1 0 0,-1 0 0,0 0 0,0 0 0,-1-1 0,-3 3 0,-4 2 0,0 0 0,0-1 0,-20 7 0,-4-1 40,0-1 0,-51 8 0,65-15-288,1-1 1,-1-1-1,-1-1 1,1-1-1,-35-5 1,15-4-6579</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09.565"/>
    </inkml:context>
    <inkml:brush xml:id="br0">
      <inkml:brushProperty name="width" value="0.05" units="cm"/>
      <inkml:brushProperty name="height" value="0.05" units="cm"/>
      <inkml:brushProperty name="color" value="#E71224"/>
    </inkml:brush>
  </inkml:definitions>
  <inkml:trace contextRef="#ctx0" brushRef="#br0">59 31 24575,'-1'-1'0,"-1"1"0,0-1 0,0 1 0,0-1 0,0 1 0,0-1 0,0 0 0,1 0 0,-1 0 0,0 0 0,1 0 0,-1 0 0,1-1 0,-1 1 0,-1-2 0,2 1 0,-1 1 0,1-1 0,-1 1 0,0 0 0,1 0 0,-1-1 0,0 1 0,0 0 0,0 1 0,0-1 0,-2-1 0,4 2 0,-1 0 0,1 0 0,0 0 0,-1 0 0,1 0 0,0 1 0,0-1 0,-1 0 0,1 0 0,0 0 0,0 0 0,-1 0 0,1 0 0,0 1 0,0-1 0,-1 0 0,1 0 0,0 0 0,0 0 0,0 1 0,-1-1 0,1 0 0,0 0 0,0 1 0,0-1 0,0 0 0,0 0 0,-1 1 0,1-1 0,0 0 0,0 0 0,0 1 0,0-1 0,0 0 0,0 1 0,0-1 0,0 0 0,0 0 0,0 1 0,0-1 0,0 0 0,0 1 0,0-1 0,0 0 0,1 0 0,-1 1 0,0-1 0,0 0 0,0 0 0,0 1 0,0-1 0,1 0 0,-1 0 0,0 0 0,0 1 0,0-1 0,1 0 0,-1 0 0,0 1 0,11 17 0,61 75 0,143 144 0,-190-214-1365,-4-4-5461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09.912"/>
    </inkml:context>
    <inkml:brush xml:id="br0">
      <inkml:brushProperty name="width" value="0.05" units="cm"/>
      <inkml:brushProperty name="height" value="0.05" units="cm"/>
      <inkml:brushProperty name="color" value="#E71224"/>
    </inkml:brush>
  </inkml:definitions>
  <inkml:trace contextRef="#ctx0" brushRef="#br0">403 12 24575,'-1'-1'0,"-1"-1"0,1 1 0,-1 0 0,0 0 0,1 0 0,-1 0 0,0 1 0,0-1 0,0 0 0,1 1 0,-1-1 0,0 1 0,0 0 0,0-1 0,0 1 0,0 0 0,0 0 0,0 0 0,0 1 0,0-1 0,0 0 0,0 1 0,1-1 0,-1 1 0,0 0 0,0-1 0,0 1 0,1 0 0,-1 0 0,0 0 0,1 0 0,-1 1 0,-1 1 0,-6 4 0,1 0 0,0 1 0,1 0 0,-10 13 0,-236 290 0,248-305-227,-1 1-1,1-1 1,1 1-1,-1 0 1,-3 9-1,3 1-6598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10.248"/>
    </inkml:context>
    <inkml:brush xml:id="br0">
      <inkml:brushProperty name="width" value="0.05" units="cm"/>
      <inkml:brushProperty name="height" value="0.05" units="cm"/>
      <inkml:brushProperty name="color" value="#E71224"/>
    </inkml:brush>
  </inkml:definitions>
  <inkml:trace contextRef="#ctx0" brushRef="#br0">27 12 24575,'0'-4'0,"-4"-2"0,-2 5 0,0 6 0,1 8 0,2 5 0,1 5 0,5 2 0,3 6 0,0 2 0,3 0 0,0 3 0,-1 0 0,-2-2 0,-2-2 0,-2-2 0,-1-2 0,-1-6-8191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10.579"/>
    </inkml:context>
    <inkml:brush xml:id="br0">
      <inkml:brushProperty name="width" value="0.05" units="cm"/>
      <inkml:brushProperty name="height" value="0.05" units="cm"/>
      <inkml:brushProperty name="color" value="#E71224"/>
    </inkml:brush>
  </inkml:definitions>
  <inkml:trace contextRef="#ctx0" brushRef="#br0">307 107 24575,'-6'-57'0,"6"54"0,-1 0 0,1 0 0,-1 0 0,0 0 0,0 0 0,-1 0 0,1 0 0,0 0 0,-1 0 0,0 1 0,0-1 0,1 1 0,-2-1 0,1 1 0,-3-3 0,4 4 0,0 1 0,0-1 0,0 1 0,0 0 0,0 0 0,0 0 0,0 0 0,0 0 0,0 0 0,0 0 0,0 0 0,0 0 0,0 0 0,0 0 0,0 1 0,0-1 0,0 0 0,0 1 0,0-1 0,0 1 0,0-1 0,0 1 0,0-1 0,0 1 0,1 0 0,-1-1 0,0 1 0,0 0 0,1 0 0,-1-1 0,1 1 0,-1 0 0,0 2 0,-20 33 0,21-34 0,-13 27 0,-1-1 0,-2 0 0,-1-1 0,0 0 0,-2-1 0,-2-2 0,-38 39 0,49-55 0,7-7 0,0 1 0,0 1 0,0-1 0,0 0 0,1 1 0,-1-1 0,1 1 0,-1 0 0,1-1 0,0 1 0,0 1 0,0-1 0,1 0 0,-3 5 0,4-7 0,0-1 0,0 1 0,1-1 0,-1 1 0,0-1 0,0 1 0,1 0 0,-1-1 0,0 1 0,0-1 0,1 1 0,-1-1 0,1 0 0,-1 1 0,0-1 0,1 1 0,-1-1 0,1 0 0,-1 1 0,1-1 0,-1 0 0,1 1 0,-1-1 0,1 0 0,0 0 0,-1 0 0,1 1 0,-1-1 0,1 0 0,0 0 0,-1 0 0,1 0 0,-1 0 0,1 0 0,0 0 0,24-3 0,102-19 0,191-8 0,-278 28-682,50-7-1,-61 3-6143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10.907"/>
    </inkml:context>
    <inkml:brush xml:id="br0">
      <inkml:brushProperty name="width" value="0.05" units="cm"/>
      <inkml:brushProperty name="height" value="0.05" units="cm"/>
      <inkml:brushProperty name="color" value="#E71224"/>
    </inkml:brush>
  </inkml:definitions>
  <inkml:trace contextRef="#ctx0" brushRef="#br0">42 1 24575,'-4'0'0,"-2"4"0,-4 2 0,4 0 0,7-2 0,9-1 0,6-1 0,9-1 0,1 0-8191</inkml:trace>
  <inkml:trace contextRef="#ctx0" brushRef="#br0" timeOffset="1">16 182 24575,'-4'5'0,"-2"5"0,0 6 0,6 0 0,7-3 0,7-3 0,10-4 0,5-6 0,6-5 0,7-4 0,0-2 0,-8 1-8191</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4.452"/>
    </inkml:context>
    <inkml:brush xml:id="br0">
      <inkml:brushProperty name="width" value="0.05" units="cm"/>
      <inkml:brushProperty name="height" value="0.05" units="cm"/>
      <inkml:brushProperty name="color" value="#ED1C24"/>
      <inkml:brushProperty name="fitToCurve" value="1"/>
    </inkml:brush>
  </inkml:definitions>
  <inkml:trace contextRef="#ctx0" brushRef="#br0">224 76 0,'-25'-25'16,"0"25"-16,0-25 16,0 25-16,0 0 0,0 0 15,0 0-15,1 25 16,24 0-16,-25 0 0,25 0 16,0 25-16,0-1 0,0-24 15,25 25-15,-1-25 16,1 25-16,0-25 0,25 0 15,0-25-15,0 24 16,-1-24-16,-24 0 0,25-24 16,-25-1-16,0 0 0,0 0 15,0 0-15,-25 0 16,0-25-16,0 25 0,-25-24 16,0 24-16,0 0 15,0 0-15,0 0 0,0 0 16,25 0-16,-25 25 0,1 0 15,-1 0 1</inkml:trace>
  <inkml:trace contextRef="#ctx0" brushRef="#br0" timeOffset="336">772 76 0,'0'-25'16,"0"0"0,24 0-1,1 25-15,0 0 16,0 0-16,0 25 16,25-25-16,-25 25 0,0 0 15,0 0-15,-1 0 0,-24 0 16,0 0-16,0-1 15,-24 1-15,-1 0 0,0 0 16,0 0-16,0 0 0,0-25 16,25 25-16,-25 0 15,25 0-15,0 0 16,25-25-16,0 0 16,25 24-16,-25-24 0,24 0 15,1-24-15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11.379"/>
    </inkml:context>
    <inkml:brush xml:id="br0">
      <inkml:brushProperty name="width" value="0.05" units="cm"/>
      <inkml:brushProperty name="height" value="0.05" units="cm"/>
      <inkml:brushProperty name="color" value="#E71224"/>
    </inkml:brush>
  </inkml:definitions>
  <inkml:trace contextRef="#ctx0" brushRef="#br0">111 19 24575,'-3'-19'0,"3"19"0,-1 0 0,1 0 0,0 0 0,-1 0 0,1 1 0,0-1 0,0 0 0,-1 0 0,1 0 0,0 0 0,-1 0 0,1 0 0,0 0 0,-1 1 0,1-1 0,0 0 0,0 0 0,-1 0 0,1 1 0,0-1 0,0 0 0,-1 0 0,1 1 0,0-1 0,0 0 0,0 0 0,0 1 0,-1-1 0,1 0 0,0 1 0,-18 36 0,17-34 0,-20 45 0,3 1 0,-20 88 0,37-134 0,0-1 0,1 0 0,-1 1 0,1-1 0,0 1 0,0-1 0,-1 1 0,2-1 0,-1 1 0,0-1 0,1 1 0,-1-1 0,1 1 0,-1-1 0,1 0 0,0 1 0,0-1 0,0 0 0,3 3 0,-3-4 0,1 1 0,0-1 0,0 0 0,-1 0 0,1-1 0,0 1 0,0 0 0,0-1 0,0 1 0,0-1 0,0 0 0,0 1 0,1-1 0,-1 0 0,0 0 0,0 0 0,0-1 0,0 1 0,0 0 0,0-1 0,0 1 0,0-1 0,3-2 0,75-25 0,-47 15 0,1 2 0,0 1 0,42-7 0,-49 14 0,32-4 0,-55 6 0,0 0 0,-1 0 0,1 0 0,0-1 0,-1 1 0,1-1 0,-1 0 0,1 0 0,-1 0 0,0 0 0,5-5 0,-7 6 0,-1 0 0,1 0 0,-1 0 0,0 0 0,1 0 0,-1 0 0,0 0 0,1 0 0,-1 0 0,0 0 0,0 0 0,0 0 0,0-1 0,0 1 0,0 0 0,0 0 0,0 0 0,-1 0 0,1 0 0,0 0 0,-1 0 0,1 0 0,-1 0 0,0-1 0,-17-30 0,8 17 0,5 2 0,0 0 0,0-1 0,1 1 0,1-1 0,1 0 0,0 0 0,0 0 0,1-22 0,6 146 0,23 132 0,-11-136-1365,-14-81-5461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11.756"/>
    </inkml:context>
    <inkml:brush xml:id="br0">
      <inkml:brushProperty name="width" value="0.05" units="cm"/>
      <inkml:brushProperty name="height" value="0.05" units="cm"/>
      <inkml:brushProperty name="color" value="#E71224"/>
    </inkml:brush>
  </inkml:definitions>
  <inkml:trace contextRef="#ctx0" brushRef="#br0">185 32 24575,'0'0'0,"0"0"0,0 0 0,1 0 0,-1 1 0,0-1 0,0 0 0,1 0 0,-1 0 0,0 0 0,0 0 0,1 0 0,-1 0 0,0 0 0,1 0 0,-1 0 0,0 0 0,0 0 0,1 0 0,-1 0 0,0 0 0,1 0 0,-1 0 0,0 0 0,0-1 0,1 1 0,-1 0 0,0 0 0,0 0 0,0 0 0,1 0 0,-1-1 0,0 1 0,0 0 0,0 0 0,1-1 0,-1 1 0,0 0 0,0 0 0,0 0 0,0-1 0,0 1 0,0 0 0,1-1 0,-1 1 0,0 0 0,0 0 0,0-1 0,0 1 0,0 0 0,0 0 0,0-1 0,0 1 0,0 0 0,0-1 0,0 1 0,0 0 0,-1 0 0,1-1 0,0 1 0,0 0 0,0 0 0,0-1 0,-1 0 0,0 0 0,0 0 0,0 0 0,0 0 0,0 0 0,0 1 0,0-1 0,0 0 0,-1 0 0,1 1 0,0-1 0,-3 0 0,-1 0 0,0 0 0,-1 0 0,1 0 0,0 1 0,-1 0 0,1 0 0,-1 1 0,1-1 0,0 1 0,0 0 0,-1 1 0,1-1 0,0 1 0,0 0 0,0 0 0,1 1 0,-6 2 0,4 0 0,0-1 0,1 1 0,-1 0 0,1 0 0,0 1 0,0-1 0,1 1 0,-1 0 0,1 0 0,1 1 0,-6 11 0,6-13 0,1 1 0,0 0 0,0-1 0,0 1 0,1 0 0,0 0 0,0 0 0,0 1 0,1-1 0,0 0 0,0 0 0,0 0 0,1 0 0,0 0 0,0 0 0,1 0 0,0 0 0,0 0 0,0 0 0,0-1 0,1 1 0,0-1 0,0 0 0,1 1 0,0-2 0,0 1 0,0 0 0,0-1 0,0 0 0,1 0 0,7 5 0,-1-3 0,0 0 0,0-2 0,1 1 0,0-1 0,0-1 0,0 0 0,0-1 0,0 0 0,0-1 0,1 0 0,14-2 0,-17 1 0,0-1 0,0 0 0,0-1 0,0 0 0,-1 0 0,1-1 0,0 0 0,-1-1 0,0 0 0,0-1 0,0 0 0,-1 0 0,1-1 0,7-7 0,-12 10 0,0-1 0,-1 0 0,1 0 0,-1 0 0,0 0 0,0 0 0,-1 0 0,1-1 0,-1 1 0,0-1 0,0 0 0,-1 0 0,1 0 0,-1 0 0,0 0 0,0 0 0,-1 0 0,1 0 0,-1 0 0,-1 0 0,1 0 0,-1 0 0,1 0 0,-1 0 0,-1 0 0,1 0 0,-1 0 0,0 0 0,-3-6 0,0 3 0,0 0 0,0 0 0,-1 1 0,0-1 0,-1 1 0,1 0 0,-1 1 0,-1 0 0,1 0 0,-1 1 0,0-1 0,0 2 0,-1-1 0,1 1 0,-11-3 0,6 3-195,0 0 0,0 1 0,0 0 0,0 1 0,0 1 0,-19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12.115"/>
    </inkml:context>
    <inkml:brush xml:id="br0">
      <inkml:brushProperty name="width" value="0.05" units="cm"/>
      <inkml:brushProperty name="height" value="0.05" units="cm"/>
      <inkml:brushProperty name="color" value="#E71224"/>
    </inkml:brush>
  </inkml:definitions>
  <inkml:trace contextRef="#ctx0" brushRef="#br0">51 38 24575,'9'0'0,"-7"0"0,0 0 0,1 1 0,-1-1 0,1 0 0,-1 0 0,0 0 0,1-1 0,-1 1 0,1-1 0,-1 1 0,0-1 0,1 0 0,-1 0 0,0 0 0,0 0 0,0 0 0,4-3 0,-6 4 0,0 0 0,0 0 0,0-1 0,0 1 0,0 0 0,0 0 0,0-1 0,0 1 0,0 0 0,0-1 0,0 1 0,0 0 0,0 0 0,0-1 0,0 1 0,0 0 0,0 0 0,0-1 0,0 1 0,0 0 0,-1 0 0,1-1 0,0 1 0,0 0 0,0 0 0,0 0 0,-1-1 0,1 1 0,0 0 0,0 0 0,0 0 0,-1 0 0,1-1 0,0 1 0,0 0 0,-1 0 0,1 0 0,0 0 0,0 0 0,-1 0 0,1 0 0,0 0 0,0 0 0,-1 0 0,1 0 0,0 0 0,-1 0 0,1 0 0,0 0 0,0 0 0,-1 0 0,1 0 0,0 0 0,-1 0 0,-16 1 0,12 0 0,1 1 0,-1 0 0,1 1 0,-1-1 0,1 1 0,0 0 0,0 0 0,0 0 0,1 0 0,-1 1 0,1 0 0,-1-1 0,1 1 0,1 0 0,-1 1 0,0-1 0,1 0 0,0 1 0,0-1 0,0 1 0,1 0 0,-1 0 0,1 0 0,0-1 0,1 1 0,-1 9 0,0-3 0,1-1 0,0 0 0,1 0 0,0 0 0,0 0 0,1 0 0,1 0 0,0 0 0,0 0 0,0-1 0,1 0 0,7 12 0,-7-16 0,0 1 0,0-1 0,1 0 0,0 0 0,0 0 0,0-1 0,0 0 0,1 0 0,-1 0 0,1-1 0,0 0 0,0 0 0,1 0 0,12 3 0,-10-4 0,1 0 0,-1-1 0,1 0 0,0 0 0,-1-1 0,1-1 0,0 1 0,-1-2 0,1 1 0,9-4 0,-9 2 0,-1 0 0,1 0 0,-1-2 0,0 1 0,0-1 0,0 0 0,-1-1 0,1 0 0,10-11 0,-13 12 0,-2 0 0,1 0 0,-1-1 0,0 0 0,0 1 0,0-2 0,-1 1 0,0 0 0,0-1 0,-1 1 0,0-1 0,0 0 0,0 0 0,0-8 0,-2 9 0,0 0 0,0 0 0,0 1 0,-1-1 0,0 0 0,-1 0 0,1 1 0,-1-1 0,0 1 0,0-1 0,-1 1 0,1 0 0,-1 0 0,0 0 0,-1 0 0,1 1 0,-1-1 0,0 1 0,0 0 0,-1 0 0,1 0 0,-1 0 0,0 1 0,1 0 0,-7-3 0,0 0 0,-1 0 0,0 1 0,0 0 0,0 1 0,-1 1 0,1 0 0,-1 0 0,0 1 0,0 1 0,-15 0 0,25 1-51,3 0 81,25-2-1374,-2-3-5482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12.444"/>
    </inkml:context>
    <inkml:brush xml:id="br0">
      <inkml:brushProperty name="width" value="0.05" units="cm"/>
      <inkml:brushProperty name="height" value="0.05" units="cm"/>
      <inkml:brushProperty name="color" value="#E71224"/>
    </inkml:brush>
  </inkml:definitions>
  <inkml:trace contextRef="#ctx0" brushRef="#br0">10 56 24575,'0'0'0,"0"0"0,0 0 0,-1 1 0,1-1 0,0 0 0,0 0 0,-1 0 0,1 0 0,0 0 0,0 0 0,-1 0 0,1 0 0,0 0 0,0 0 0,-1 0 0,1 0 0,0 0 0,0 0 0,-1 0 0,1 0 0,0 0 0,-1 0 0,1 0 0,0 0 0,0-1 0,0 1 0,-1 0 0,1 0 0,0 0 0,0 0 0,-1-1 0,1 1 0,0 0 0,0 0 0,0 0 0,0-1 0,-1 1 0,1 0 0,0 0 0,0-1 0,0 1 0,0 0 0,0 0 0,0-1 0,0 1 0,0 0 0,0 0 0,0-1 0,0 1 0,0 0 0,0 0 0,0-1 0,0 1 0,0 0 0,0-1 0,0 1 0,0 0 0,0 0 0,0-1 0,0 1 0,0 0 0,1 0 0,-1-1 0,16-10 0,5 7 0,0 2 0,0 0 0,0 1 0,34 4 0,-32-2 0,-1 0 0,0-2 0,38-5 0,-59 6 0,0 0 0,0 0 0,0 0 0,0 0 0,0 0 0,0 0 0,0-1 0,0 1 0,0 0 0,0-1 0,0 1 0,-1 0 0,1-1 0,0 1 0,0-1 0,0 0 0,-1 1 0,1-1 0,1-1 0,-16-4 0,-31 0 0,17 4 0,14 1 0,-1 0 0,1 0 0,0 1 0,0 1 0,-1 1 0,-22 4 0,34-4 0,1-1 0,0 0 0,-1 1 0,1 0 0,0-1 0,0 1 0,0 0 0,0 0 0,0 0 0,0 1 0,0-1 0,1 0 0,-1 1 0,1-1 0,0 1 0,-1-1 0,1 1 0,1 0 0,-1-1 0,0 1 0,1 0 0,-1 0 0,1 5 0,-2 7 0,2 0 0,0 0 0,3 17 0,-3-25 0,29 183 0,-11-105-1365,-13-64-5461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13.007"/>
    </inkml:context>
    <inkml:brush xml:id="br0">
      <inkml:brushProperty name="width" value="0.05" units="cm"/>
      <inkml:brushProperty name="height" value="0.05" units="cm"/>
      <inkml:brushProperty name="color" value="#E71224"/>
    </inkml:brush>
  </inkml:definitions>
  <inkml:trace contextRef="#ctx0" brushRef="#br0">54 165 24575,'1'-1'0,"0"1"0,-1 0 0,1-1 0,0 1 0,-1-1 0,1 0 0,-1 1 0,1-1 0,-1 1 0,1-1 0,-1 0 0,1 1 0,-1-1 0,0 0 0,1 0 0,-1 1 0,0-1 0,0 0 0,0 0 0,1 0 0,-1 1 0,0-1 0,0 0 0,0 0 0,0 0 0,0 1 0,0-1 0,-1 0 0,1 0 0,0 1 0,0-1 0,0 0 0,-1 0 0,1 1 0,0-1 0,-1-1 0,0 2 0,0 0 0,0-1 0,0 1 0,0 0 0,0 0 0,1 0 0,-1 0 0,0 0 0,0 0 0,0 0 0,0 0 0,0 0 0,0 0 0,0 0 0,1 0 0,-1 1 0,0-1 0,0 0 0,0 1 0,1-1 0,-1 0 0,0 1 0,0-1 0,1 1 0,-1 0 0,0-1 0,1 1 0,-1-1 0,0 1 0,1 0 0,-1 0 0,1-1 0,-1 2 0,-3 4 0,0 1 0,0-1 0,1 1 0,0 0 0,0 0 0,1 0 0,0 0 0,0 0 0,0 1 0,0 10 0,0 13 0,1 36 0,1-53 0,6 38 0,-6-50 0,0-1 0,0 1 0,1 0 0,-1 0 0,1 0 0,-1-1 0,1 1 0,0 0 0,-1 0 0,1-1 0,0 1 0,0-1 0,0 1 0,1-1 0,-1 1 0,0-1 0,0 1 0,1-1 0,-1 0 0,1 0 0,-1 0 0,1 0 0,-1 0 0,1 0 0,2 0 0,-3-1 0,1 0 0,-1 0 0,1-1 0,0 1 0,-1 0 0,1-1 0,-1 0 0,1 1 0,-1-1 0,1 0 0,-1 0 0,0 0 0,1 0 0,-1 0 0,0 0 0,0 0 0,0 0 0,1 0 0,-1-1 0,0 1 0,-1 0 0,1-1 0,0 1 0,0-1 0,-1 1 0,1-1 0,-1 1 0,1-1 0,-1 0 0,1 1 0,-1-1 0,0-1 0,2-6 0,0 0 0,-1 0 0,-1 0 0,1-14 0,-10-60 0,6 60 0,0-1 0,1 0 0,1 0 0,2 0 0,6-45 0,-7 66 0,1 0 0,0-1 0,1 1 0,-1 0 0,0 0 0,1 0 0,0 0 0,0 0 0,0 0 0,0 0 0,0 0 0,0 1 0,1-1 0,-1 1 0,1 0 0,4-3 0,-2 2 0,0 0 0,1 1 0,-1 0 0,1 0 0,-1 0 0,1 1 0,0-1 0,11 0 0,7 2 0,-1 1 0,0 0 0,43 10 0,-58-10 0,4 1 0,50 12 0,-59-13 0,0 0 0,0 0 0,-1 0 0,1 0 0,0 1 0,-1-1 0,0 1 0,1-1 0,-1 1 0,0 0 0,0 0 0,1 0 0,-2 0 0,1 0 0,0 0 0,0 1 0,2 3 0,-4-4 0,0 0 0,0-1 0,0 1 0,0 0 0,0-1 0,0 1 0,0-1 0,-1 1 0,1 0 0,0-1 0,-1 1 0,0-1 0,1 1 0,-1-1 0,0 0 0,0 1 0,1-1 0,-1 0 0,0 1 0,-1-1 0,1 0 0,0 0 0,0 0 0,0 0 0,-1 0 0,1 0 0,0 0 0,-1 0 0,-1 0 0,-48 24 0,47-24 0,-21 8 0,-48 8 0,19-5 0,52-11 0,0-1 0,0 0 0,1 1 0,-1 0 0,0-1 0,0 1 0,0 0 0,1 0 0,-1 0 0,0 0 0,1 0 0,-1 0 0,-1 2 0,3-2 0,0-1 0,0 0 0,0 1 0,-1-1 0,1 1 0,0-1 0,0 1 0,0-1 0,0 0 0,0 1 0,0-1 0,0 1 0,1-1 0,-1 1 0,0-1 0,0 0 0,0 1 0,0-1 0,0 1 0,1-1 0,-1 0 0,0 1 0,0-1 0,1 1 0,-1-1 0,0 0 0,1 0 0,-1 1 0,0-1 0,1 0 0,-1 1 0,0-1 0,1 0 0,7 5 0,-1-1 0,1-1 0,0 1 0,10 2 0,46 14 0,-19-6 0,0 2 0,83 41 0,-124-55 0,1 1 0,-1 0 0,0 0 0,0 0 0,0 0 0,0 1 0,-1 0 0,1-1 0,-1 1 0,3 5 0,-5-8 0,-1 1 0,1-1 0,-1 1 0,1-1 0,-1 1 0,0-1 0,0 1 0,1-1 0,-1 1 0,0-1 0,0 1 0,-1-1 0,1 1 0,0-1 0,0 1 0,-1-1 0,1 0 0,-1 1 0,1-1 0,-1 1 0,0-1 0,0 0 0,1 1 0,-1-1 0,0 0 0,0 0 0,0 0 0,0 0 0,0 0 0,-1 0 0,1 0 0,0 0 0,0 0 0,-1 0 0,1-1 0,0 1 0,-3 0 0,-15 8-72,0-1 0,-1 0 0,0-2 0,-1 0 0,1-1 0,-36 3 0,25-4-789,-63 11-5965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25.589"/>
    </inkml:context>
    <inkml:brush xml:id="br0">
      <inkml:brushProperty name="width" value="0.05" units="cm"/>
      <inkml:brushProperty name="height" value="0.05" units="cm"/>
      <inkml:brushProperty name="color" value="#E71224"/>
    </inkml:brush>
  </inkml:definitions>
  <inkml:trace contextRef="#ctx0" brushRef="#br0">335 83 24575,'0'0'0,"1"0"0,-1 0 0,0 0 0,1 0 0,-1 0 0,1 0 0,-1 0 0,0 0 0,1 0 0,-1 0 0,1 0 0,-1 0 0,0 0 0,1-1 0,-1 1 0,1 0 0,-1 0 0,0 0 0,1-1 0,-1 1 0,0 0 0,1 0 0,-1-1 0,0 1 0,0 0 0,1-1 0,-1 1 0,0 0 0,0-1 0,1 1 0,-1 0 0,0-1 0,0 1 0,0-1 0,0 1 0,0 0 0,0-1 0,0 1 0,0-1 0,0 1 0,0-1 0,0 1 0,0 0 0,0-1 0,0 1 0,0-1 0,0 1 0,0 0 0,0-1 0,0 1 0,-1 0 0,1-1 0,0 1 0,0-1 0,0 1 0,-1 0 0,1-1 0,-1-1 0,-1 0 0,1 0 0,0 0 0,-1 0 0,1 0 0,-1 0 0,0 1 0,0-1 0,-2-1 0,-2 0 0,-1 0 0,0 1 0,0-1 0,0 2 0,0-1 0,-1 1 0,1 0 0,0 0 0,-1 1 0,1 0 0,0 1 0,-1-1 0,1 1 0,0 1 0,0-1 0,0 1 0,0 1 0,0-1 0,0 1 0,-9 5 0,4-1 0,-1 0 0,1 0 0,0 1 0,1 1 0,0 0 0,0 1 0,1 0 0,1 0 0,-16 21 0,20-23 0,1-1 0,0 1 0,0 0 0,0 0 0,1 1 0,0-1 0,1 1 0,0-1 0,0 1 0,1 0 0,0 0 0,1 10 0,0-14 0,1 0 0,0 0 0,0 0 0,0 0 0,0 0 0,1 0 0,0-1 0,0 1 0,0 0 0,0-1 0,1 1 0,0-1 0,0 0 0,0 0 0,1 0 0,-1 0 0,1-1 0,0 1 0,0-1 0,0 0 0,0 0 0,7 3 0,-2-2 0,-1 0 0,1-1 0,0 0 0,0-1 0,1 0 0,-1 0 0,0-1 0,1 0 0,-1 0 0,1-1 0,-1-1 0,0 0 0,1 0 0,-1 0 0,13-5 0,-4 1 0,-1-1 0,0-1 0,0-1 0,0 0 0,-1-1 0,28-21 0,-36 23 0,0 0 0,-1 0 0,0-1 0,0 0 0,-1 0 0,0-1 0,0 1 0,-1-1 0,0 0 0,-1-1 0,0 1 0,-1-1 0,1 0 0,-2 0 0,3-13 0,-4 17 0,-1 1 0,1-1 0,-1 0 0,0 1 0,-1-1 0,1 0 0,-1 1 0,0-1 0,0 0 0,-1 1 0,0-1 0,0 1 0,0 0 0,-1 0 0,1 0 0,-1 0 0,0 0 0,-1 0 0,1 1 0,-1 0 0,0-1 0,0 1 0,0 1 0,-1-1 0,1 1 0,-1-1 0,0 1 0,0 1 0,-6-4 0,-1 2 0,-1-1 0,1 2 0,-1-1 0,0 2 0,0 0 0,0 0 0,-1 1 0,1 1 0,0 0 0,0 1 0,-19 3 0,14 0 0,1 0 0,-1 1 0,1 0 0,0 2 0,1 0 0,-1 1 0,-27 18 0,40-24 0,1 0 0,0 1 0,-1 0 0,1 0 0,0-1 0,0 2 0,0-1 0,1 0 0,-1 1 0,1-1 0,0 1 0,0 0 0,0-1 0,0 1 0,1 0 0,-1 0 0,1 0 0,0 0 0,0 1 0,0 4 0,1-4 0,1-1 0,0 0 0,-1 1 0,1-1 0,1 0 0,-1 0 0,1 1 0,-1-1 0,1 0 0,0 0 0,1-1 0,-1 1 0,1 0 0,0-1 0,-1 0 0,1 1 0,1-1 0,-1 0 0,5 3 0,3 2 0,2 0 0,-1-1 0,1 0 0,-1 0 0,2-2 0,-1 1 0,1-2 0,22 5 0,-28-7 0,0-1 0,0 1 0,0-2 0,0 1 0,0-1 0,0-1 0,0 1 0,0-1 0,0-1 0,-1 1 0,1-1 0,0-1 0,-1 1 0,1-1 0,-1-1 0,12-6 0,-15 7 0,-1 0 0,-1 0 0,1 0 0,0 0 0,-1-1 0,1 1 0,-1-1 0,0 1 0,0-1 0,-1 0 0,1 0 0,-1 0 0,2-6 0,-2 8 0,-1 0 0,1 0 0,-1 0 0,0 0 0,0 0 0,0 0 0,0 0 0,0 0 0,0 0 0,0 0 0,-1 0 0,1 0 0,-1 0 0,1 0 0,-1 0 0,0 0 0,0 1 0,0-1 0,0 0 0,0 0 0,0 1 0,0-1 0,0 1 0,-1-1 0,1 1 0,-1-1 0,1 1 0,-1 0 0,-2-1 0,3 1 0,0 1 0,0 0 0,0 0 0,0 0 0,-1 0 0,1 1 0,0-1 0,0 0 0,0 0 0,0 1 0,0-1 0,-1 1 0,1-1 0,0 1 0,0-1 0,0 1 0,0-1 0,0 1 0,0 0 0,1 0 0,-1 0 0,0-1 0,0 1 0,1 0 0,-1 0 0,0 0 0,1 0 0,-1 0 0,1 0 0,-1 0 0,0 2 0,-16 36 0,15-33 0,1 0 0,-1-1 0,0 1 0,-1-1 0,0 1 0,0-1 0,0 0 0,-5 7 0,6-10 0,-1 0 0,1 0 0,-1 0 0,1 0 0,-1 0 0,0-1 0,0 1 0,0-1 0,1 0 0,-1 0 0,0 0 0,-1 0 0,1 0 0,0-1 0,0 0 0,0 1 0,0-1 0,-4 0 0,2-1 0,0 1 0,0 0 0,-1-1 0,1 0 0,0 0 0,0 0 0,0-1 0,0 0 0,0 0 0,1 0 0,-1-1 0,1 1 0,-1-1 0,-4-4 0,8 6 0,-1-1 0,0 0 0,0 0 0,1 0 0,-1 0 0,1-1 0,0 1 0,0 0 0,0-1 0,0 1 0,0-1 0,0 1 0,0-1 0,1 1 0,-1-1 0,1 1 0,0-1 0,0 1 0,0-1 0,0 0 0,0 1 0,1-1 0,-1 1 0,1-1 0,0 1 0,-1-1 0,1 1 0,0-1 0,0 1 0,2-3 0,3-5 0,1 1 0,-1-1 0,1 1 0,1 1 0,0 0 0,0 0 0,1 0 0,-1 1 0,2 0 0,18-11 0,-10 9 0,1-1 0,0 2 0,0 1 0,0 0 0,26-5 0,-37 11 0,1 0 0,-1 0 0,1 1 0,-1 0 0,1 0 0,-1 1 0,1 0 0,10 4 0,-17-5 0,0 0 0,0 1 0,0-1 0,-1 1 0,1 0 0,0-1 0,-1 1 0,1 0 0,0 0 0,-1 0 0,1 0 0,-1 0 0,0 1 0,1-1 0,-1 0 0,0 1 0,0-1 0,1 1 0,-1-1 0,-1 1 0,1-1 0,0 1 0,0 0 0,0-1 0,-1 1 0,1 0 0,-1 0 0,0 0 0,1-1 0,-1 1 0,0 0 0,0 0 0,0 0 0,0 0 0,0 0 0,-1-1 0,1 1 0,-1 0 0,1 0 0,-1-1 0,1 1 0,-1 0 0,0 0 0,-1 1 0,-3 5 0,1-2 0,-1 1 0,0 0 0,0-1 0,-1 0 0,0 0 0,0 0 0,0-1 0,-1 0 0,0 0 0,-13 6 0,-6 3 0,-54 19 0,52-23 0,-51 10 0,68-18 0,-1 0 0,1-1 0,-1-1 0,1 1 0,-1-2 0,1 0 0,-19-3 0,27 3 0,1 1 0,-1-1 0,1 0 0,0 1 0,-1-1 0,1 0 0,0 0 0,0-1 0,0 1 0,0 0 0,0-1 0,0 1 0,0-1 0,0 0 0,0 0 0,1 1 0,-3-4 0,4 4 0,-1-1 0,1 1 0,-1-1 0,1 1 0,0-1 0,0 1 0,-1-1 0,1 0 0,0 1 0,0-1 0,1 1 0,-1-1 0,0 0 0,0 1 0,1-1 0,-1 1 0,1-1 0,-1 1 0,2-3 0,2-3 0,1 1 0,-1 0 0,1 0 0,0 1 0,0-1 0,1 1 0,-1 0 0,1 0 0,11-6 0,-2 2 0,1 1 0,0 0 0,32-11 0,-41 17 0,1 0 0,0 0 0,-1 1 0,1 0 0,0 0 0,0 1 0,-1 0 0,1 0 0,0 1 0,0 0 0,10 3 0,-16-4 0,-1 0 0,0 0 0,1 0 0,-1 1 0,0-1 0,0 1 0,0-1 0,1 1 0,-1 0 0,0-1 0,0 1 0,0 0 0,0 0 0,0-1 0,0 1 0,0 0 0,0 0 0,-1 0 0,1 0 0,0 0 0,0 1 0,-1-1 0,1 0 0,-1 0 0,1 0 0,-1 1 0,0-1 0,1 0 0,-1 0 0,0 1 0,0-1 0,0 0 0,0 1 0,0-1 0,0 0 0,0 0 0,0 1 0,0-1 0,-1 0 0,1 1 0,0-1 0,-1 0 0,1 0 0,-1 0 0,0 0 0,1 1 0,-1-1 0,-2 2 0,0 2 0,-1 0 0,0 0 0,-1 0 0,0 0 0,1-1 0,-1 0 0,-1 0 0,-9 6 0,3-4 0,0-1 0,-1-1 0,1 0 0,-1-1 0,-16 3 0,21-5 0,0 0 0,-1 0 0,1-1 0,-1 0 0,1 0 0,-1-1 0,1 0 0,0-1 0,-10-2 0,17 3 0,-1 1 0,1 0 0,0-1 0,0 0 0,-1 1 0,1-1 0,0 0 0,0 1 0,0-1 0,0 0 0,0 0 0,0 0 0,0 0 0,0 0 0,0 0 0,0 0 0,0 0 0,1 0 0,-2-3 0,2 3 0,0 0 0,0 0 0,0 0 0,0 0 0,0 0 0,0 1 0,1-1 0,-1 0 0,0 0 0,0 0 0,1 0 0,-1 0 0,1 0 0,-1 0 0,1 0 0,-1 1 0,1-1 0,-1 0 0,1 0 0,1-1 0,1-1 0,1 0 0,0 0 0,1 0 0,-1 0 0,0 0 0,1 1 0,-1 0 0,10-3 0,-7 3-195,0 0 0,0 1 0,0 0 0,0 1 0,0 0 0,8 0 0,10 4-6631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27.451"/>
    </inkml:context>
    <inkml:brush xml:id="br0">
      <inkml:brushProperty name="width" value="0.05" units="cm"/>
      <inkml:brushProperty name="height" value="0.05" units="cm"/>
      <inkml:brushProperty name="color" value="#E71224"/>
    </inkml:brush>
  </inkml:definitions>
  <inkml:trace contextRef="#ctx0" brushRef="#br0">410 122 24575,'0'-3'0,"0"0"0,-1 0 0,1 0 0,-1 0 0,0 0 0,0 0 0,0 0 0,-1 1 0,1-1 0,-1 1 0,1-1 0,-1 1 0,0-1 0,0 1 0,0 0 0,0 0 0,0 0 0,-4-3 0,5 4 0,-1 0 0,1 0 0,0 0 0,-1 1 0,1-1 0,0 0 0,-1 1 0,1-1 0,-1 1 0,1-1 0,-1 1 0,1 0 0,-1-1 0,0 1 0,1 0 0,-1 0 0,1 0 0,-1 0 0,1 1 0,-1-1 0,1 0 0,-1 1 0,1-1 0,-1 1 0,1-1 0,-1 1 0,1-1 0,-1 1 0,1 0 0,0 0 0,0 0 0,-1 0 0,1 0 0,0 0 0,0 0 0,-1 2 0,-6 9 0,0 0 0,1 1 0,-10 24 0,11-22 0,0-1 0,-2 0 0,-11 17 0,11-21 0,0 0 0,-1-1 0,-1 0 0,1 0 0,-2-1 0,1 0 0,-1-1 0,-15 8 0,22-13 0,1 0 0,-2 0 0,1 0 0,0 0 0,0-1 0,0 0 0,-1 0 0,1 0 0,-1 0 0,1 0 0,-1-1 0,1 0 0,-1 0 0,1 0 0,-1-1 0,1 0 0,-1 0 0,1 0 0,0 0 0,-1 0 0,1-1 0,0 0 0,0 0 0,0 0 0,0 0 0,-6-6 0,7 6 0,1-1 0,0 1 0,0-1 0,0 1 0,0-1 0,0 0 0,0 0 0,1 0 0,0 0 0,-1 0 0,1 0 0,0 0 0,1-1 0,-1 1 0,0 0 0,1 0 0,0-6 0,0 3 0,1 0 0,0-1 0,0 1 0,1-1 0,-1 1 0,1 0 0,1 0 0,4-9 0,0 2 0,1 0 0,1 1 0,0 0 0,0 0 0,1 1 0,1 0 0,13-10 0,-13 11 0,1 2 0,0-1 0,1 2 0,0-1 0,1 2 0,-1 0 0,25-7 0,-32 11 0,-1 1 0,1 0 0,0 1 0,0-1 0,0 1 0,-1 0 0,1 0 0,0 1 0,0 0 0,0 0 0,-1 0 0,1 1 0,0 0 0,-1 0 0,0 0 0,1 1 0,-1 0 0,0 0 0,0 0 0,0 0 0,8 9 0,-10-9 0,0 0 0,0 0 0,0 0 0,0 1 0,0-1 0,-1 1 0,1 0 0,-1-1 0,0 1 0,0 1 0,-1-1 0,1 0 0,-1 0 0,0 0 0,0 1 0,0-1 0,-1 1 0,1-1 0,-1 1 0,0-1 0,0 0 0,-2 6 0,0-3 0,0 0 0,0-1 0,-1 1 0,0 0 0,-1-1 0,1 1 0,-1-1 0,0 0 0,-1-1 0,0 1 0,0-1 0,0 0 0,-6 5 0,0-1 0,0-1 0,-1 0 0,0-1 0,0 0 0,-1-1 0,-22 7 0,26-9 0,0-2 0,0 1 0,0-1 0,0-1 0,0 0 0,-1 0 0,1-1 0,0 0 0,-1 0 0,-17-4 0,25 4 0,0-1 0,1 1 0,-1-1 0,0 1 0,0-1 0,1 0 0,-1 1 0,0-1 0,1 0 0,-1 0 0,1 0 0,-1-1 0,1 1 0,0 0 0,-1 0 0,1-1 0,0 1 0,0-1 0,0 1 0,-1-4 0,1 4 0,1-1 0,0 0 0,-1 0 0,1 0 0,0 1 0,0-1 0,1 0 0,-1 0 0,0 0 0,1 1 0,-1-1 0,1 0 0,-1 0 0,1 1 0,0-1 0,-1 1 0,2-3 0,3-3 0,1 0 0,-1 0 0,1 0 0,0 0 0,1 1 0,-1 0 0,11-6 0,3-2 0,0 1 0,2 1 0,29-12 0,-44 21 0,0 0 0,0 1 0,0 0 0,0 0 0,0 1 0,0 0 0,0 0 0,1 0 0,-1 1 0,0 0 0,1 1 0,-1 0 0,0 0 0,0 0 0,11 4 0,-15-4 0,-1 0 0,0 0 0,0-1 0,0 2 0,0-1 0,0 0 0,0 0 0,0 1 0,0-1 0,-1 1 0,1-1 0,0 1 0,-1 0 0,1-1 0,-1 1 0,0 0 0,0 0 0,1 0 0,-1 0 0,0 1 0,-1-1 0,1 0 0,0 0 0,-1 0 0,1 1 0,-1-1 0,0 0 0,0 1 0,0-1 0,0 0 0,0 5 0,-2-2 0,1-1 0,-1 1 0,0-1 0,0 1 0,0-1 0,-1 0 0,1 0 0,-1 0 0,0 0 0,0 0 0,-1-1 0,1 1 0,-1-1 0,-5 4 0,0-1 0,0 0 0,-1-1 0,1 0 0,-1-1 0,-1 0 0,1 0 0,-1-1 0,-12 2 0,4-2 0,0-1 0,0-1 0,-35-1 0,50-1 0,1 1 0,-1-1 0,1 1 0,-1-1 0,1 0 0,-1 0 0,1-1 0,0 1 0,0-1 0,-4-1 0,7 2 0,-1 0 0,0 1 0,0-1 0,1 1 0,-1-1 0,0 0 0,1 0 0,-1 0 0,1 1 0,-1-1 0,1 0 0,-1 0 0,1 0 0,-1 0 0,1 0 0,0 0 0,0 0 0,-1 0 0,1 0 0,0 0 0,0 0 0,0 0 0,0 0 0,0 0 0,0 0 0,1 0 0,-1 1 0,0-1 0,0 0 0,1 0 0,-1 0 0,0 0 0,1 0 0,-1 0 0,1 0 0,-1 0 0,1 1 0,0-1 0,1-1 0,4-5 0,0 0 0,0 1 0,1-1 0,0 2 0,0-1 0,1 1 0,0 0 0,0 0 0,0 1 0,13-5 0,-9 5 0,1 0 0,-1 0 0,1 1 0,0 1 0,0 0 0,24 0 0,-35 2 0,0 0 0,0 0 0,0 0 0,1 0 0,-1 0 0,0 1 0,0-1 0,0 1 0,0-1 0,1 1 0,-1 0 0,0 0 0,0 0 0,0 0 0,-1 0 0,1 0 0,0 1 0,0-1 0,-1 0 0,1 1 0,-1 0 0,1-1 0,-1 1 0,1 0 0,-1 0 0,0-1 0,0 1 0,0 0 0,1 3 0,-2-2 0,1 0 0,-1 0 0,0 1 0,0-1 0,0 0 0,-1 0 0,1 0 0,-1 0 0,0 0 0,1 0 0,-1 0 0,-1 0 0,1 0 0,0 0 0,-1 0 0,1-1 0,-1 1 0,0-1 0,0 1 0,-2 2 0,-3 2 0,0-1 0,-1 0 0,0 0 0,0 0 0,0-1 0,0 0 0,-1-1 0,0 0 0,-15 5 0,19-7 0,0-1 0,0 1 0,0-1 0,0 0 0,0 0 0,0-1 0,0 1 0,0-1 0,0 0 0,0-1 0,0 1 0,0-1 0,0 0 0,0 0 0,0-1 0,0 1 0,0-1 0,1 0 0,-1-1 0,-4-2 0,8 4 0,0 0 0,0 0 0,0 1 0,-1-1 0,2-1 0,-1 1 0,0 0 0,0 0 0,0 0 0,0 0 0,1-1 0,-1 1 0,0 0 0,1 0 0,-1-1 0,1 1 0,0-1 0,-1 1 0,1 0 0,0-1 0,0 1 0,0-1 0,0-1 0,1 0 0,0 1 0,-1 0 0,1-1 0,0 1 0,1 0 0,-1 0 0,0 0 0,0 0 0,1 0 0,0 0 0,-1 0 0,4-2 0,2-2 0,0 1 0,0-1 0,1 2 0,0-1 0,0 1 0,13-5 0,-12 6 0,0 1 0,0 0 0,0 1 0,1-1 0,-1 2 0,1-1 0,12 2 0,-19-1 0,0 0 0,0 1 0,0-1 0,1 1 0,-1 0 0,0 0 0,0 0 0,0 0 0,0 0 0,0 1 0,0-1 0,0 1 0,-1 0 0,1 0 0,0 0 0,-1 0 0,0 0 0,1 0 0,-1 1 0,0-1 0,0 1 0,0 0 0,-1-1 0,3 5 0,-4-5 0,1-1 0,-1 1 0,0-1 0,1 1 0,-1-1 0,0 1 0,0-1 0,0 1 0,0-1 0,0 1 0,0 0 0,-1-1 0,1 1 0,0-1 0,-1 1 0,1-1 0,-1 0 0,0 1 0,1-1 0,-1 1 0,-1 1 0,-1 0 0,1 0 0,-1-1 0,0 1 0,1-1 0,-1 0 0,0 0 0,0 0 0,-1 0 0,-3 2 0,1-2 0,0 1 0,0-1 0,0 0 0,0-1 0,0 1 0,0-1 0,-1 0 0,1-1 0,0 0 0,-12 0 0,15-1 0,1 1 0,-1-1 0,0 0 0,1 0 0,-1 0 0,1 0 0,-1 0 0,1 0 0,0-1 0,-1 1 0,1-1 0,0 1 0,0-1 0,0 0 0,0 0 0,0 0 0,1 0 0,-1-1 0,0 1 0,1 0 0,0-1 0,0 1 0,-1 0 0,1-1 0,1 0 0,-1 1 0,0-1 0,1 0 0,-1 1 0,1-1 0,0 0 0,0 1 0,0-1 0,0 0 0,0 0 0,1-3 0,2-5 0,-1-1 0,2 1 0,-1 0 0,1 0 0,1 0 0,0 0 0,8-10 0,-2 2 0,-6 14 0,-1-1 0,-1 1 0,1-1 0,-1 0 0,0 0 0,0-1 0,-1 1 0,0-1 0,0 1 0,0-1 0,0-7 0,-2 13 0,0 1 0,0-1 0,0 1 0,0-1 0,0 1 0,0-1 0,0 1 0,0 0 0,0-1 0,-1 1 0,1-1 0,0 1 0,0-1 0,0 1 0,-1 0 0,1-1 0,0 1 0,-1-1 0,1 1 0,0 0 0,-1-1 0,1 1 0,0 0 0,-1 0 0,1-1 0,0 1 0,-1 0 0,1 0 0,-1 0 0,1-1 0,-1 1 0,1 0 0,-1 0 0,1 0 0,-1 0 0,-21 5 0,-17 19 0,27-15 0,2 0 0,-1 1 0,1 1 0,1-1 0,0 2 0,0-1 0,1 1 0,1 0 0,0 1 0,-10 23 0,15-30 0,0 0 0,1 0 0,0 0 0,0 0 0,0 0 0,0 0 0,1 0 0,0 0 0,0 0 0,1 1 0,2 10 0,-1-12 0,-1 0 0,1-1 0,1 1 0,-1-1 0,1 1 0,-1-1 0,1 0 0,1 0 0,-1-1 0,0 1 0,1-1 0,0 1 0,0-1 0,0 0 0,0 0 0,7 3 0,-2-2 0,1 0 0,-1 0 0,1-1 0,0-1 0,0 1 0,0-2 0,0 1 0,18-1 0,-20-1 0,1 0 0,-1 0 0,0-1 0,1 0 0,-1-1 0,0 0 0,0 0 0,0-1 0,0 0 0,-1 0 0,8-5 0,-11 5 0,-1 0 0,0 0 0,0-1 0,0 1 0,0-1 0,0 0 0,-1 0 0,0 0 0,0 0 0,0 0 0,0 0 0,-1-1 0,1 1 0,-1 0 0,0-1 0,0 1 0,-1-1 0,1-8 0,-1-10 0,-1 1 0,-4-33 0,4 50 0,1 2 0,0 0 0,-1 0 0,1 0 0,-1 0 0,1 1 0,-1-1 0,0 0 0,0 0 0,-1 1 0,1-1 0,-1 1 0,1-1 0,-1 1 0,0 0 0,1-1 0,-1 1 0,0 0 0,-1 0 0,1 0 0,0 1 0,0-1 0,-4-1 0,3 2 0,0 0 0,0 0 0,0 1 0,0-1 0,-1 1 0,1 0 0,0 0 0,0 0 0,0 0 0,-1 1 0,1-1 0,0 1 0,0 0 0,0 0 0,0 0 0,0 0 0,0 0 0,0 1 0,0 0 0,-2 1 0,-2 2 0,1-1 0,0 1 0,1 1 0,-1-1 0,1 1 0,0 0 0,0 0 0,1 0 0,-1 1 0,1 0 0,1-1 0,0 1 0,0 1 0,0-1 0,1 0 0,-1 1 0,2 0 0,-1-1 0,1 1 0,1 0 0,-1-1 0,1 1 0,1 0 0,-1 0 0,3 11 0,-2-13 0,0 0 0,1 0 0,0 0 0,-1 0 0,2 0 0,-1-1 0,1 1 0,0-1 0,0 1 0,0-1 0,1 0 0,0 0 0,0 0 0,0-1 0,0 0 0,1 1 0,0-2 0,0 1 0,0 0 0,0-1 0,1 0 0,-1 0 0,1-1 0,0 1 0,0-1 0,-1 0 0,1-1 0,1 0 0,-1 0 0,0 0 0,0 0 0,8-1 0,-8-1 0,-1 0 0,0 0 0,0 0 0,0 0 0,0-1 0,0 0 0,0 0 0,0 0 0,0 0 0,-1-1 0,1 0 0,-1 0 0,0 0 0,0-1 0,0 1 0,0-1 0,0 0 0,-1 0 0,0 0 0,0-1 0,0 1 0,0-1 0,-1 1 0,0-1 0,0 0 0,3-9 0,-2 3 0,0 0 0,-1 1 0,0-1 0,0 0 0,-1 0 0,-1 0 0,0 0 0,0 0 0,-1 0 0,0 0 0,-6-21 0,4 24 0,0 0 0,-1 0 0,0 0 0,0 0 0,-1 1 0,0 0 0,0 0 0,-1 0 0,0 1 0,0-1 0,0 1 0,-1 1 0,-12-9 0,13 11 0,1-1 0,-2 1 0,1 0 0,0 1 0,-1-1 0,1 1 0,-1 0 0,0 1 0,1 0 0,-1 0 0,0 0 0,0 1 0,0 0 0,0 0 0,1 1 0,-1 0 0,-13 3 0,17-3 0,0 0 0,0 0 0,0 0 0,0 1 0,0-1 0,0 1 0,1-1 0,-1 1 0,0 0 0,1 0 0,0 0 0,-1 0 0,1 1 0,0-1 0,0 0 0,0 1 0,0 0 0,1-1 0,-1 1 0,0 3 0,0-1 0,1-1 0,0 1 0,1 0 0,-1-1 0,1 1 0,0 0 0,0 0 0,0-1 0,1 1 0,0 0 0,0-1 0,1 6 0,3 4 0,0-1 0,1 0 0,0-1 0,1 1 0,0-1 0,1 0 0,18 21 0,0-9-1365,-2-6-5461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29.314"/>
    </inkml:context>
    <inkml:brush xml:id="br0">
      <inkml:brushProperty name="width" value="0.05" units="cm"/>
      <inkml:brushProperty name="height" value="0.05" units="cm"/>
      <inkml:brushProperty name="color" value="#E71224"/>
    </inkml:brush>
  </inkml:definitions>
  <inkml:trace contextRef="#ctx0" brushRef="#br0">90 77 24575,'22'-1'0,"-1"-2"0,33-6 0,-36 5 0,1 0 0,-1 2 0,37-1 0,-53 3 0,1 0 0,-1 0 0,0 1 0,0-1 0,1 0 0,-1 1 0,0 0 0,0-1 0,1 1 0,-1 0 0,0 0 0,0 0 0,0 0 0,0 1 0,-1-1 0,1 1 0,2 1 0,-3-1 0,0-1 0,0 1 0,0 0 0,0-1 0,-1 1 0,1 0 0,0-1 0,-1 1 0,0 0 0,1 0 0,-1-1 0,0 1 0,0 0 0,0 0 0,0 0 0,0-1 0,-1 4 0,-1 1 0,0 0 0,0 1 0,-1-1 0,1-1 0,-1 1 0,0 0 0,-1-1 0,0 0 0,0 1 0,-9 8 0,1-3 0,-1 0 0,0-1 0,0-1 0,-1 0 0,-1 0 0,-30 12 0,39-19 0,-1 0 0,0 0 0,1 0 0,-1-1 0,0 0 0,0-1 0,0 1 0,-11-2 0,14 1 0,0-1 0,0 0 0,0 0 0,0 0 0,0-1 0,0 1 0,0-1 0,0 0 0,1 0 0,-1-1 0,1 1 0,0 0 0,-1-1 0,1 0 0,-4-4 0,6 4 0,-1 1 0,1 0 0,0-1 0,-1 1 0,1-1 0,0 0 0,0 1 0,1-1 0,-1 0 0,0 0 0,1 0 0,0 1 0,0-1 0,0 0 0,0 0 0,0 0 0,0 0 0,1 1 0,-1-1 0,1 0 0,0 0 0,0 1 0,0-1 0,0 1 0,0-1 0,1 1 0,-1-1 0,1 1 0,3-4 0,2-3 0,0 0 0,0 0 0,1 1 0,0 1 0,1-1 0,11-7 0,1 1 0,1 1 0,0 0 0,31-11 0,-45 21 0,1 0 0,-1 0 0,1 1 0,0 0 0,0 0 0,0 1 0,0 0 0,0 1 0,0 0 0,0 0 0,0 1 0,15 3 0,-21-3 0,-1 0 0,0-1 0,1 1 0,-1 0 0,0 1 0,1-1 0,-1 0 0,0 1 0,0-1 0,0 1 0,0-1 0,0 1 0,-1 0 0,1 0 0,-1 0 0,1 0 0,-1 0 0,1 0 0,-1 1 0,0-1 0,0 0 0,0 1 0,0-1 0,-1 1 0,1-1 0,-1 1 0,1-1 0,-1 1 0,0-1 0,0 1 0,0-1 0,-1 5 0,0-1 0,0 0 0,0 0 0,-1 0 0,0 0 0,0 0 0,0 0 0,-1 0 0,0 0 0,0-1 0,-1 0 0,1 1 0,-5 4 0,-2 0 0,-1-1 0,0 1 0,-1-2 0,0 0 0,0 0 0,0-1 0,-1 0 0,0-1 0,-20 6 0,14-6 0,0-1 0,0-1 0,-1 0 0,1-2 0,-1 0 0,-27-2 0,43 0 0,-1 0 0,1-1 0,0 0 0,0 1 0,0-2 0,0 1 0,0 0 0,1-1 0,-1 0 0,0 0 0,1 0 0,-6-4 0,8 5 0,0 0 0,0 0 0,0 0 0,0 0 0,0 0 0,0-1 0,1 1 0,-1 0 0,0-1 0,1 1 0,-1 0 0,1-1 0,-1 1 0,1-1 0,0 1 0,0-1 0,0 1 0,0-1 0,0 1 0,0-1 0,0 1 0,0-1 0,0 1 0,1 0 0,-1-1 0,0 1 0,1-1 0,0 1 0,-1 0 0,1-1 0,0 1 0,-1 0 0,1 0 0,0-1 0,0 1 0,0 0 0,0 0 0,2-1 0,6-8 0,1 1 0,0 0 0,1 1 0,-1 0 0,2 0 0,-1 1 0,1 1 0,0 0 0,0 1 0,18-6 0,-5 3 0,1 2 0,0 1 0,1 0 0,32 0 0,-52 5 0,-1 0 0,0 0 0,0 1 0,0 0 0,0 0 0,0 0 0,0 1 0,10 4 0,-15-6 0,0 0 0,0 1 0,0-1 0,-1 1 0,1 0 0,0-1 0,0 1 0,-1-1 0,1 1 0,0 0 0,-1 0 0,1-1 0,0 1 0,-1 0 0,1 0 0,-1 0 0,1 0 0,-1 0 0,0 0 0,1 0 0,-1 0 0,0 0 0,0 1 0,0 0 0,0 0 0,-1-1 0,0 1 0,1 0 0,-1 0 0,0 0 0,0 0 0,0-1 0,0 1 0,0 0 0,0-1 0,0 1 0,-1-1 0,1 0 0,0 1 0,-4 1 0,-7 7 0,0-2 0,0 1 0,-1-2 0,0 1 0,-1-2 0,0 0 0,-15 4 0,-3 0 0,0-1 0,-37 3 0,60-11 0,0 0 0,0-1 0,0-1 0,-11-1 0,18 2 0,1 0 0,-1-1 0,0 1 0,1-1 0,-1 1 0,1-1 0,-1 1 0,1-1 0,-1 0 0,1 0 0,0 0 0,-1 0 0,-1-2 0,3 3 0,-1-1 0,1 0 0,0 0 0,-1 1 0,1-1 0,0 0 0,0 0 0,0 0 0,0 1 0,0-1 0,0 0 0,0 0 0,0 0 0,0 1 0,0-1 0,0 0 0,0 0 0,1 0 0,-1 1 0,0-1 0,1 0 0,-1 1 0,0-1 0,1 0 0,-1 1 0,1-1 0,-1 0 0,1 1 0,0-1 0,0 0 0,4-4 0,0 0 0,0 1 0,0-1 0,1 1 0,0 1 0,0-1 0,0 1 0,10-5 0,59-18 0,-58 21 0,-16 5 0,13-5 0,0 1 0,29-3 0,-41 6 0,0 1 0,0-1 0,0 1 0,0 0 0,1 0 0,-1 0 0,0 0 0,0 0 0,0 0 0,0 1 0,0-1 0,0 1 0,1-1 0,-1 1 0,-1 0 0,1 0 0,0 0 0,0 0 0,0 0 0,0 0 0,-1 0 0,1 1 0,0-1 0,-1 1 0,1-1 0,-1 1 0,0 0 0,1-1 0,1 5 0,-3-3 0,0-1 0,0 1 0,0 0 0,0-1 0,0 1 0,0 0 0,-1 0 0,0-1 0,1 1 0,-1-1 0,0 1 0,0-1 0,0 1 0,-1-1 0,1 1 0,0-1 0,-1 0 0,0 0 0,1 0 0,-1 0 0,0 0 0,-3 2 0,-3 3 0,0 1 0,0-2 0,-1 1 0,-13 6 0,3-2 0,-37 13 0,48-22 0,1 1 0,-1-1 0,1 0 0,-1-1 0,1 0 0,-1 0 0,0-1 0,-11 0 0,17 0 0,1 0 0,0-1 0,0 1 0,0 0 0,0-1 0,-1 1 0,1 0 0,0-1 0,0 1 0,0-1 0,0 0 0,0 1 0,0-1 0,0 0 0,0 0 0,1 1 0,-1-1 0,0 0 0,0 0 0,1 0 0,-2-2 0,2 2 0,0 1 0,0-1 0,0 0 0,0 1 0,0-1 0,0 0 0,0 0 0,0 1 0,1-1 0,-1 0 0,0 0 0,0 1 0,1-1 0,-1 0 0,0 1 0,1-1 0,-1 1 0,1-1 0,-1 0 0,1 1 0,-1-1 0,1 1 0,-1-1 0,1 1 0,-1 0 0,1-1 0,0 1 0,-1-1 0,1 1 0,0 0 0,-1 0 0,1-1 0,0 1 0,0 0 0,1 0 0,12-4 0,1 1 0,0 0 0,-1 2 0,1-1 0,0 2 0,29 2 0,-22-1 0,-1 0 0,28-4 0,-49 3 0,0 0 0,0 0 0,0 0 0,0 0 0,0 0 0,0 0 0,0 0 0,0 0 0,1 0 0,-1 0 0,0 0 0,0 0 0,0 0 0,0 0 0,0 0 0,0 0 0,1 0 0,-1 0 0,0 0 0,0 0 0,0 0 0,0 0 0,0 0 0,0 0 0,0 0 0,1 0 0,-1 0 0,0 0 0,0 0 0,0 0 0,0 0 0,0 0 0,0-1 0,0 1 0,0 0 0,0 0 0,0 0 0,1 0 0,-1 0 0,0 0 0,0 0 0,0 0 0,0-1 0,0 1 0,0 0 0,0 0 0,0 0 0,0 0 0,0 0 0,0 0 0,0 0 0,0-1 0,0 1 0,0 0 0,0 0 0,0 0 0,0 0 0,0 0 0,0 0 0,0 0 0,0-1 0,0 1 0,-1 0 0,1 0 0,0 0 0,0 0 0,-11-6 0,-15-3 0,18 7 0,0-1 0,1 1 0,-1-1 0,1-1 0,-9-4 0,15 7 0,0 1 0,0-1 0,0 1 0,0-1 0,0 0 0,1 0 0,-1 0 0,0 1 0,0-1 0,1 0 0,-1 0 0,0 0 0,1 0 0,-1 0 0,1 0 0,-1 0 0,1-1 0,0 1 0,-1 0 0,1 0 0,0 0 0,0 0 0,0 0 0,0-1 0,0 1 0,0 0 0,0 0 0,0 0 0,0 0 0,1 0 0,-1-1 0,0 1 0,1 0 0,-1 0 0,1 0 0,-1 0 0,1 0 0,0 0 0,-1 0 0,1 0 0,0 1 0,0-1 0,-1 0 0,3-1 0,-2 0 0,1 0 0,-1 1 0,1-1 0,0 0 0,0 1 0,-1 0 0,1-1 0,0 1 0,0 0 0,0 0 0,0 0 0,4-1 0,-6 2 0,0 0 0,1 0 0,-1 0 0,0 0 0,0 0 0,0 0 0,0 0 0,1 0 0,-1 0 0,0 0 0,0 1 0,0-1 0,1 0 0,-1 0 0,0 0 0,0 0 0,0 0 0,0 0 0,0 1 0,1-1 0,-1 0 0,0 0 0,0 0 0,0 0 0,0 0 0,0 1 0,0-1 0,0 0 0,0 0 0,0 0 0,0 1 0,0-1 0,0 0 0,1 0 0,-1 0 0,0 1 0,0-1 0,-1 0 0,1 0 0,0 0 0,0 0 0,0 1 0,-7 19 0,0-7 0,-5 7 0,-15 41 0,25-56 0,0 1 0,1-1 0,-1 1 0,1 0 0,0-1 0,1 1 0,-1 0 0,1 0 0,0-1 0,1 1 0,-1 0 0,1 0 0,2 5 0,-2-8 0,0 0 0,0 0 0,1 0 0,-1 0 0,1 0 0,0-1 0,0 1 0,0-1 0,0 1 0,1-1 0,-1 0 0,0 1 0,1-1 0,0-1 0,-1 1 0,1 0 0,0-1 0,0 1 0,0-1 0,0 0 0,0 0 0,0 0 0,1 0 0,-1-1 0,0 1 0,0-1 0,0 0 0,1 0 0,5-1 0,-3 1 0,0-1 0,0 0 0,0 0 0,0-1 0,0 0 0,-1 0 0,1 0 0,-1-1 0,1 1 0,-1-1 0,0-1 0,0 1 0,0-1 0,8-8 0,-9 8 0,0 0 0,-1-1 0,0 1 0,0-1 0,0 0 0,0 0 0,-1 0 0,0-1 0,0 1 0,0 0 0,0-1 0,-1 1 0,0-1 0,-1 0 0,1 1 0,-1-1 0,0 0 0,0 1 0,-1-1 0,1 1 0,-3-8 0,0 5 0,0-1 0,0 1 0,-1 0 0,0 0 0,-1 0 0,1 1 0,-1-1 0,-1 1 0,0 0 0,0 1 0,0-1 0,-12-8 0,11 9 0,0 1 0,-1 0 0,0 1 0,1-1 0,-1 1 0,-1 1 0,1-1 0,0 2 0,-16-4 0,22 5 0,-1 1 0,1 0 0,-1 0 0,1 0 0,-1 0 0,1 0 0,-1 1 0,1-1 0,-1 1 0,1-1 0,-1 1 0,1 0 0,0 0 0,-1 0 0,1 0 0,0 1 0,0-1 0,0 1 0,0-1 0,0 1 0,0 0 0,0-1 0,0 1 0,1 0 0,-1 0 0,1 0 0,0 1 0,-1-1 0,1 0 0,0 0 0,0 1 0,0-1 0,1 0 0,-1 1 0,0-1 0,1 1 0,0-1 0,0 4 0,-1-1 0,0 1 0,1-1 0,0 0 0,1 1 0,-1-1 0,1 0 0,0 1 0,0-1 0,1 0 0,-1 0 0,1 0 0,0 0 0,1 0 0,-1 0 0,1-1 0,0 1 0,0-1 0,0 0 0,8 8 0,-8-9 0,0 0 0,0-1 0,0 1 0,1-1 0,-1 0 0,0 0 0,1 0 0,0-1 0,-1 1 0,1-1 0,0 0 0,0 0 0,0 0 0,0 0 0,0-1 0,0 1 0,0-1 0,0 0 0,0 0 0,0-1 0,0 1 0,0-1 0,0 0 0,0 0 0,-1 0 0,1-1 0,4-1 0,-2-1 0,0 1 0,-1-1 0,0 0 0,1 0 0,-1-1 0,-1 1 0,1-1 0,4-6 0,-8 10 0,0-1 0,0 1 0,0-1 0,1 1 0,-1-1 0,-1 0 0,1 0 0,0 1 0,0-1 0,-1 0 0,1 0 0,-1 0 0,1 0 0,-1 0 0,0 1 0,0-1 0,0 0 0,0 0 0,0 0 0,0 0 0,-1 0 0,1 0 0,0 0 0,-1 0 0,0 1 0,1-1 0,-1 0 0,0 0 0,0 1 0,0-1 0,-2-2 0,-7-2-1365,-1 4-5461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53.161"/>
    </inkml:context>
    <inkml:brush xml:id="br0">
      <inkml:brushProperty name="width" value="0.05" units="cm"/>
      <inkml:brushProperty name="height" value="0.05" units="cm"/>
      <inkml:brushProperty name="color" value="#E71224"/>
    </inkml:brush>
  </inkml:definitions>
  <inkml:trace contextRef="#ctx0" brushRef="#br0">113 203 24575,'-2'0'0,"1"-1"0,-1 1 0,1 0 0,-1 0 0,1-1 0,-1 1 0,1-1 0,-1 1 0,1-1 0,0 0 0,-1 1 0,1-1 0,0 0 0,0 0 0,-1 0 0,1 0 0,0 0 0,0 0 0,0 0 0,0-1 0,0 1 0,1 0 0,-1 0 0,0-1 0,1 1 0,-1-1 0,0 1 0,0-3 0,0 0 0,1 1 0,-1 0 0,1-1 0,-1 1 0,1-1 0,0 1 0,0-1 0,0 1 0,1 0 0,-1-1 0,3-5 0,1 0 0,0 0 0,1 1 0,0 0 0,1-1 0,0 2 0,0-1 0,1 1 0,-1 0 0,2 0 0,-1 0 0,14-8 0,-17 12 0,0 0 0,1 0 0,-1 1 0,0-1 0,1 1 0,0 0 0,-1 0 0,1 1 0,0-1 0,0 1 0,0 0 0,0 1 0,0-1 0,0 1 0,1 0 0,-1 0 0,0 0 0,0 1 0,0 0 0,0 0 0,0 0 0,0 1 0,9 4 0,-11-4 0,-1 0 0,1 0 0,-1 1 0,1-1 0,-1 1 0,0 0 0,0 0 0,0 0 0,0 0 0,0 0 0,-1 0 0,0 0 0,1 1 0,-1-1 0,0 0 0,-1 1 0,1-1 0,0 1 0,-1-1 0,0 7 0,0 2 0,0 1 0,-1 0 0,-1-1 0,-4 19 0,-1-9 0,0-1 0,-1 0 0,-1-1 0,-1 0 0,-1 0 0,-1-1 0,-1 0 0,0-1 0,-1-1 0,-1 0 0,-1-1 0,0 0 0,-1-1 0,-37 23 0,7-15 0,46-22 0,-1-1 0,1 1 0,0 0 0,-1-1 0,1 1 0,0-1 0,-1 0 0,1 1 0,-1-1 0,1 0 0,-1 0 0,1 0 0,-1 0 0,1 0 0,0 0 0,-1 0 0,1 0 0,-1-1 0,1 1 0,-1-1 0,1 1 0,0-1 0,-1 1 0,1-1 0,0 0 0,0 0 0,-1 0 0,1 1 0,0-1 0,-2-3 0,3 3 0,0-1 0,-1 1 0,1-1 0,0 0 0,0 1 0,0-1 0,0 1 0,1-1 0,-1 0 0,0 1 0,1-1 0,-1 1 0,1-1 0,-1 1 0,1-1 0,0 1 0,0 0 0,-1-1 0,1 1 0,0 0 0,0-1 0,1 1 0,-1 0 0,0 0 0,0 0 0,2-1 0,37-27 0,-28 22 14,1 1-1,0 0 0,0 1 0,0 0 1,1 1-1,-1 1 0,1 0 1,16-1-1,-23 3-84,-1 1 1,0 0-1,1 0 0,-1 1 0,0-1 1,1 1-1,-1 1 0,0 0 1,0-1-1,0 2 0,0-1 0,0 1 1,-1 0-1,1 0 0,-1 0 1,1 1-1,-1 0 0,-1 0 0,1 0 1,5 7-1,3 5-6755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06:25:53.505"/>
    </inkml:context>
    <inkml:brush xml:id="br0">
      <inkml:brushProperty name="width" value="0.05" units="cm"/>
      <inkml:brushProperty name="height" value="0.05" units="cm"/>
      <inkml:brushProperty name="color" value="#E71224"/>
    </inkml:brush>
  </inkml:definitions>
  <inkml:trace contextRef="#ctx0" brushRef="#br0">167 26 24575,'-6'0'0,"0"0"0,0 0 0,0 1 0,0 0 0,0 0 0,0 1 0,0 0 0,1 0 0,-1 0 0,1 1 0,-1-1 0,1 1 0,0 0 0,0 1 0,0 0 0,1-1 0,-7 7 0,8-6 0,0 0 0,0 0 0,1 0 0,-1 1 0,1-1 0,0 1 0,0-1 0,1 1 0,-1 0 0,1 0 0,0 0 0,0 0 0,0 0 0,1-1 0,0 1 0,0 0 0,0 0 0,1 0 0,-1 0 0,1 0 0,2 7 0,-2-9 0,0 0 0,0 1 0,0-1 0,0-1 0,1 1 0,-1 0 0,1 0 0,-1 0 0,1-1 0,0 1 0,0-1 0,0 0 0,1 1 0,-1-1 0,0 0 0,1 0 0,0 0 0,-1-1 0,1 1 0,0-1 0,0 1 0,0-1 0,0 0 0,5 1 0,-5-2 0,-1 0 0,1 0 0,0 0 0,-1 0 0,1-1 0,-1 1 0,1-1 0,0 0 0,-1 0 0,0 0 0,1 0 0,-1 0 0,0-1 0,1 1 0,-1-1 0,0 1 0,0-1 0,0 0 0,0 0 0,-1 1 0,1-2 0,0 1 0,-1 0 0,1 0 0,-1 0 0,0-1 0,0 1 0,0 0 0,0-1 0,1-3 0,0-2 0,0 1 0,0-1 0,-1 0 0,1 1 0,-2-1 0,1 0 0,-1 0 0,0 0 0,-1 1 0,0-1 0,0 0 0,-1 0 0,0 1 0,0-1 0,-6-11 0,7 15 0,-1 1 0,0 0 0,0-1 0,0 1 0,-1 0 0,1 0 0,-1 0 0,1 1 0,-1-1 0,0 0 0,0 1 0,0 0 0,-1 0 0,1 0 0,0 0 0,-1 0 0,0 1 0,1 0 0,-1-1 0,0 1 0,1 1 0,-1-1 0,0 0 0,0 1 0,0 0 0,0 0 0,1 0 0,-1 0 0,0 1 0,0-1 0,0 1 0,-6 2 0,7-2-114,0 0 1,0 0-1,0 0 0,1 1 0,-1-1 1,0 1-1,1-1 0,-1 1 0,1 0 1,-1 0-1,-1 2 0,-3 6-6712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10/19/2022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10/19/2022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2_ZC_Booking_APPROVER_LAMAB.txt" TargetMode="External"/><Relationship Id="rId5" Type="http://schemas.openxmlformats.org/officeDocument/2006/relationships/hyperlink" Target="https://github.com/soyuztechnologies/BarclaysCorporateTraining/blob/master/Phase%201%20CDS%20and%20RAP%20based%20development/Day%2005/02/01_ZC_Travel_APPROVER_LAMAB.txt"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4_Metadata%20Extension%20Booking.txt" TargetMode="External"/><Relationship Id="rId5" Type="http://schemas.openxmlformats.org/officeDocument/2006/relationships/hyperlink" Target="https://github.com/soyuztechnologies/BarclaysCorporateTraining/blob/master/Phase%201%20CDS%20and%20RAP%20based%20development/Day%2005/02/03_Metadata%20Extension%20Travel.txt" TargetMode="Externa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6jk9G4vaFjQ&amp;t=1908s"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hyperlink" Target="https://sap.github.io/cf-html5-apps-repo-cli-plugin/"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sap.github.io/cf-html5-apps-repo-cli-plugin/"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BarclaysCorporateTraining/blob/master/Phase%201%20CDS%20and%20RAP%20based%20development/Day%2005/02/05_Behaviour%20Definition%20for%20App.txt" TargetMode="Externa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5/02/06_Service%20Definition.tx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5.emf"/><Relationship Id="rId26" Type="http://schemas.openxmlformats.org/officeDocument/2006/relationships/image" Target="../media/image29.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33.emf"/><Relationship Id="rId42" Type="http://schemas.openxmlformats.org/officeDocument/2006/relationships/image" Target="../media/image37.emf"/><Relationship Id="rId47" Type="http://schemas.openxmlformats.org/officeDocument/2006/relationships/customXml" Target="../ink/ink23.xml"/><Relationship Id="rId50" Type="http://schemas.openxmlformats.org/officeDocument/2006/relationships/image" Target="../media/image41.emf"/><Relationship Id="rId55" Type="http://schemas.openxmlformats.org/officeDocument/2006/relationships/customXml" Target="../ink/ink27.xml"/><Relationship Id="rId7" Type="http://schemas.openxmlformats.org/officeDocument/2006/relationships/customXml" Target="../ink/ink3.xml"/><Relationship Id="rId2" Type="http://schemas.openxmlformats.org/officeDocument/2006/relationships/image" Target="../media/image4.png"/><Relationship Id="rId16" Type="http://schemas.openxmlformats.org/officeDocument/2006/relationships/image" Target="../media/image24.emf"/><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8.emf"/><Relationship Id="rId32" Type="http://schemas.openxmlformats.org/officeDocument/2006/relationships/image" Target="../media/image32.emf"/><Relationship Id="rId37" Type="http://schemas.openxmlformats.org/officeDocument/2006/relationships/customXml" Target="../ink/ink18.xml"/><Relationship Id="rId40" Type="http://schemas.openxmlformats.org/officeDocument/2006/relationships/image" Target="../media/image36.emf"/><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45.emf"/><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23.emf"/><Relationship Id="rId22" Type="http://schemas.openxmlformats.org/officeDocument/2006/relationships/image" Target="../media/image27.emf"/><Relationship Id="rId27" Type="http://schemas.openxmlformats.org/officeDocument/2006/relationships/customXml" Target="../ink/ink13.xml"/><Relationship Id="rId30" Type="http://schemas.openxmlformats.org/officeDocument/2006/relationships/image" Target="../media/image31.emf"/><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40.emf"/><Relationship Id="rId56" Type="http://schemas.openxmlformats.org/officeDocument/2006/relationships/image" Target="../media/image44.emf"/><Relationship Id="rId8" Type="http://schemas.openxmlformats.org/officeDocument/2006/relationships/image" Target="../media/image20.emf"/><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22.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5.emf"/><Relationship Id="rId46" Type="http://schemas.openxmlformats.org/officeDocument/2006/relationships/image" Target="../media/image39.emf"/><Relationship Id="rId59" Type="http://schemas.openxmlformats.org/officeDocument/2006/relationships/customXml" Target="../ink/ink29.xml"/><Relationship Id="rId20" Type="http://schemas.openxmlformats.org/officeDocument/2006/relationships/image" Target="../media/image26.emf"/><Relationship Id="rId41" Type="http://schemas.openxmlformats.org/officeDocument/2006/relationships/customXml" Target="../ink/ink20.xml"/><Relationship Id="rId54" Type="http://schemas.openxmlformats.org/officeDocument/2006/relationships/image" Target="../media/image43.emf"/><Relationship Id="rId62" Type="http://schemas.openxmlformats.org/officeDocument/2006/relationships/image" Target="../media/image47.emf"/><Relationship Id="rId1" Type="http://schemas.openxmlformats.org/officeDocument/2006/relationships/slideLayout" Target="../slideLayouts/slideLayout8.xml"/><Relationship Id="rId6" Type="http://schemas.openxmlformats.org/officeDocument/2006/relationships/image" Target="../media/image19.emf"/><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30.emf"/><Relationship Id="rId36" Type="http://schemas.openxmlformats.org/officeDocument/2006/relationships/image" Target="../media/image34.emf"/><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21.emf"/><Relationship Id="rId31" Type="http://schemas.openxmlformats.org/officeDocument/2006/relationships/customXml" Target="../ink/ink15.xml"/><Relationship Id="rId44" Type="http://schemas.openxmlformats.org/officeDocument/2006/relationships/image" Target="../media/image38.emf"/><Relationship Id="rId52" Type="http://schemas.openxmlformats.org/officeDocument/2006/relationships/image" Target="../media/image42.emf"/><Relationship Id="rId60" Type="http://schemas.openxmlformats.org/officeDocument/2006/relationships/image" Target="../media/image46.emf"/><Relationship Id="rId4" Type="http://schemas.openxmlformats.org/officeDocument/2006/relationships/image" Target="../media/image18.emf"/><Relationship Id="rId9" Type="http://schemas.openxmlformats.org/officeDocument/2006/relationships/customXml" Target="../ink/ink4.xml"/></Relationships>
</file>

<file path=ppt/slides/_rels/slide25.xml.rels><?xml version="1.0" encoding="UTF-8" standalone="yes"?>
<Relationships xmlns="http://schemas.openxmlformats.org/package/2006/relationships"><Relationship Id="rId117" Type="http://schemas.openxmlformats.org/officeDocument/2006/relationships/image" Target="../media/image74.png"/><Relationship Id="rId21" Type="http://schemas.openxmlformats.org/officeDocument/2006/relationships/image" Target="../media/image26.png"/><Relationship Id="rId42" Type="http://schemas.openxmlformats.org/officeDocument/2006/relationships/customXml" Target="../ink/ink51.xml"/><Relationship Id="rId63" Type="http://schemas.openxmlformats.org/officeDocument/2006/relationships/image" Target="../media/image47.png"/><Relationship Id="rId84" Type="http://schemas.openxmlformats.org/officeDocument/2006/relationships/customXml" Target="../ink/ink72.xml"/><Relationship Id="rId138" Type="http://schemas.openxmlformats.org/officeDocument/2006/relationships/customXml" Target="../ink/ink99.xml"/><Relationship Id="rId159" Type="http://schemas.openxmlformats.org/officeDocument/2006/relationships/image" Target="../media/image95.png"/><Relationship Id="rId170" Type="http://schemas.openxmlformats.org/officeDocument/2006/relationships/customXml" Target="../ink/ink115.xml"/><Relationship Id="rId191" Type="http://schemas.openxmlformats.org/officeDocument/2006/relationships/image" Target="../media/image111.png"/><Relationship Id="rId205" Type="http://schemas.openxmlformats.org/officeDocument/2006/relationships/image" Target="../media/image118.png"/><Relationship Id="rId226" Type="http://schemas.openxmlformats.org/officeDocument/2006/relationships/customXml" Target="../ink/ink143.xml"/><Relationship Id="rId247" Type="http://schemas.openxmlformats.org/officeDocument/2006/relationships/image" Target="../media/image139.png"/><Relationship Id="rId107" Type="http://schemas.openxmlformats.org/officeDocument/2006/relationships/image" Target="../media/image69.png"/><Relationship Id="rId11" Type="http://schemas.openxmlformats.org/officeDocument/2006/relationships/image" Target="../media/image21.png"/><Relationship Id="rId32" Type="http://schemas.openxmlformats.org/officeDocument/2006/relationships/customXml" Target="../ink/ink46.xml"/><Relationship Id="rId53" Type="http://schemas.openxmlformats.org/officeDocument/2006/relationships/image" Target="../media/image42.png"/><Relationship Id="rId74" Type="http://schemas.openxmlformats.org/officeDocument/2006/relationships/customXml" Target="../ink/ink67.xml"/><Relationship Id="rId128" Type="http://schemas.openxmlformats.org/officeDocument/2006/relationships/customXml" Target="../ink/ink94.xml"/><Relationship Id="rId149" Type="http://schemas.openxmlformats.org/officeDocument/2006/relationships/image" Target="../media/image90.png"/><Relationship Id="rId5" Type="http://schemas.openxmlformats.org/officeDocument/2006/relationships/image" Target="../media/image18.png"/><Relationship Id="rId95" Type="http://schemas.openxmlformats.org/officeDocument/2006/relationships/image" Target="../media/image63.png"/><Relationship Id="rId160" Type="http://schemas.openxmlformats.org/officeDocument/2006/relationships/customXml" Target="../ink/ink110.xml"/><Relationship Id="rId181" Type="http://schemas.openxmlformats.org/officeDocument/2006/relationships/image" Target="../media/image106.png"/><Relationship Id="rId216" Type="http://schemas.openxmlformats.org/officeDocument/2006/relationships/customXml" Target="../ink/ink138.xml"/><Relationship Id="rId237" Type="http://schemas.openxmlformats.org/officeDocument/2006/relationships/image" Target="../media/image134.png"/><Relationship Id="rId22" Type="http://schemas.openxmlformats.org/officeDocument/2006/relationships/customXml" Target="../ink/ink41.xml"/><Relationship Id="rId43" Type="http://schemas.openxmlformats.org/officeDocument/2006/relationships/image" Target="../media/image37.png"/><Relationship Id="rId64" Type="http://schemas.openxmlformats.org/officeDocument/2006/relationships/customXml" Target="../ink/ink62.xml"/><Relationship Id="rId118" Type="http://schemas.openxmlformats.org/officeDocument/2006/relationships/customXml" Target="../ink/ink89.xml"/><Relationship Id="rId139" Type="http://schemas.openxmlformats.org/officeDocument/2006/relationships/image" Target="../media/image85.png"/><Relationship Id="rId85" Type="http://schemas.openxmlformats.org/officeDocument/2006/relationships/image" Target="../media/image58.png"/><Relationship Id="rId150" Type="http://schemas.openxmlformats.org/officeDocument/2006/relationships/customXml" Target="../ink/ink105.xml"/><Relationship Id="rId171" Type="http://schemas.openxmlformats.org/officeDocument/2006/relationships/image" Target="../media/image101.png"/><Relationship Id="rId192" Type="http://schemas.openxmlformats.org/officeDocument/2006/relationships/customXml" Target="../ink/ink126.xml"/><Relationship Id="rId206" Type="http://schemas.openxmlformats.org/officeDocument/2006/relationships/customXml" Target="../ink/ink133.xml"/><Relationship Id="rId227" Type="http://schemas.openxmlformats.org/officeDocument/2006/relationships/image" Target="../media/image129.png"/><Relationship Id="rId248" Type="http://schemas.openxmlformats.org/officeDocument/2006/relationships/customXml" Target="../ink/ink154.xml"/><Relationship Id="rId12" Type="http://schemas.openxmlformats.org/officeDocument/2006/relationships/customXml" Target="../ink/ink36.xml"/><Relationship Id="rId33" Type="http://schemas.openxmlformats.org/officeDocument/2006/relationships/image" Target="../media/image32.png"/><Relationship Id="rId108" Type="http://schemas.openxmlformats.org/officeDocument/2006/relationships/customXml" Target="../ink/ink84.xml"/><Relationship Id="rId129" Type="http://schemas.openxmlformats.org/officeDocument/2006/relationships/image" Target="../media/image80.png"/><Relationship Id="rId54" Type="http://schemas.openxmlformats.org/officeDocument/2006/relationships/customXml" Target="../ink/ink57.xml"/><Relationship Id="rId75" Type="http://schemas.openxmlformats.org/officeDocument/2006/relationships/image" Target="../media/image53.png"/><Relationship Id="rId96" Type="http://schemas.openxmlformats.org/officeDocument/2006/relationships/customXml" Target="../ink/ink78.xml"/><Relationship Id="rId140" Type="http://schemas.openxmlformats.org/officeDocument/2006/relationships/customXml" Target="../ink/ink100.xml"/><Relationship Id="rId161" Type="http://schemas.openxmlformats.org/officeDocument/2006/relationships/image" Target="../media/image96.png"/><Relationship Id="rId182" Type="http://schemas.openxmlformats.org/officeDocument/2006/relationships/customXml" Target="../ink/ink121.xml"/><Relationship Id="rId217" Type="http://schemas.openxmlformats.org/officeDocument/2006/relationships/image" Target="../media/image124.png"/><Relationship Id="rId6" Type="http://schemas.openxmlformats.org/officeDocument/2006/relationships/customXml" Target="../ink/ink33.xml"/><Relationship Id="rId238" Type="http://schemas.openxmlformats.org/officeDocument/2006/relationships/customXml" Target="../ink/ink149.xml"/><Relationship Id="rId23" Type="http://schemas.openxmlformats.org/officeDocument/2006/relationships/image" Target="../media/image27.png"/><Relationship Id="rId119" Type="http://schemas.openxmlformats.org/officeDocument/2006/relationships/image" Target="../media/image75.png"/><Relationship Id="rId44" Type="http://schemas.openxmlformats.org/officeDocument/2006/relationships/customXml" Target="../ink/ink52.xml"/><Relationship Id="rId65" Type="http://schemas.openxmlformats.org/officeDocument/2006/relationships/image" Target="../media/image48.png"/><Relationship Id="rId86" Type="http://schemas.openxmlformats.org/officeDocument/2006/relationships/customXml" Target="../ink/ink73.xml"/><Relationship Id="rId130" Type="http://schemas.openxmlformats.org/officeDocument/2006/relationships/customXml" Target="../ink/ink95.xml"/><Relationship Id="rId151" Type="http://schemas.openxmlformats.org/officeDocument/2006/relationships/image" Target="../media/image91.png"/><Relationship Id="rId172" Type="http://schemas.openxmlformats.org/officeDocument/2006/relationships/customXml" Target="../ink/ink116.xml"/><Relationship Id="rId193" Type="http://schemas.openxmlformats.org/officeDocument/2006/relationships/image" Target="../media/image112.png"/><Relationship Id="rId207" Type="http://schemas.openxmlformats.org/officeDocument/2006/relationships/image" Target="../media/image119.png"/><Relationship Id="rId228" Type="http://schemas.openxmlformats.org/officeDocument/2006/relationships/customXml" Target="../ink/ink144.xml"/><Relationship Id="rId249" Type="http://schemas.openxmlformats.org/officeDocument/2006/relationships/image" Target="../media/image140.png"/><Relationship Id="rId13" Type="http://schemas.openxmlformats.org/officeDocument/2006/relationships/image" Target="../media/image22.png"/><Relationship Id="rId109" Type="http://schemas.openxmlformats.org/officeDocument/2006/relationships/image" Target="../media/image70.png"/><Relationship Id="rId34" Type="http://schemas.openxmlformats.org/officeDocument/2006/relationships/customXml" Target="../ink/ink47.xml"/><Relationship Id="rId55" Type="http://schemas.openxmlformats.org/officeDocument/2006/relationships/image" Target="../media/image43.png"/><Relationship Id="rId76" Type="http://schemas.openxmlformats.org/officeDocument/2006/relationships/customXml" Target="../ink/ink68.xml"/><Relationship Id="rId97" Type="http://schemas.openxmlformats.org/officeDocument/2006/relationships/image" Target="../media/image64.png"/><Relationship Id="rId120" Type="http://schemas.openxmlformats.org/officeDocument/2006/relationships/customXml" Target="../ink/ink90.xml"/><Relationship Id="rId141" Type="http://schemas.openxmlformats.org/officeDocument/2006/relationships/image" Target="../media/image86.png"/><Relationship Id="rId7" Type="http://schemas.openxmlformats.org/officeDocument/2006/relationships/image" Target="../media/image19.png"/><Relationship Id="rId162" Type="http://schemas.openxmlformats.org/officeDocument/2006/relationships/customXml" Target="../ink/ink111.xml"/><Relationship Id="rId183" Type="http://schemas.openxmlformats.org/officeDocument/2006/relationships/image" Target="../media/image107.png"/><Relationship Id="rId218" Type="http://schemas.openxmlformats.org/officeDocument/2006/relationships/customXml" Target="../ink/ink139.xml"/><Relationship Id="rId239" Type="http://schemas.openxmlformats.org/officeDocument/2006/relationships/image" Target="../media/image135.png"/><Relationship Id="rId24" Type="http://schemas.openxmlformats.org/officeDocument/2006/relationships/customXml" Target="../ink/ink42.xml"/><Relationship Id="rId45" Type="http://schemas.openxmlformats.org/officeDocument/2006/relationships/image" Target="../media/image38.png"/><Relationship Id="rId66" Type="http://schemas.openxmlformats.org/officeDocument/2006/relationships/customXml" Target="../ink/ink63.xml"/><Relationship Id="rId87" Type="http://schemas.openxmlformats.org/officeDocument/2006/relationships/image" Target="../media/image59.png"/><Relationship Id="rId110" Type="http://schemas.openxmlformats.org/officeDocument/2006/relationships/customXml" Target="../ink/ink85.xml"/><Relationship Id="rId131" Type="http://schemas.openxmlformats.org/officeDocument/2006/relationships/image" Target="../media/image81.png"/><Relationship Id="rId152" Type="http://schemas.openxmlformats.org/officeDocument/2006/relationships/customXml" Target="../ink/ink106.xml"/><Relationship Id="rId173" Type="http://schemas.openxmlformats.org/officeDocument/2006/relationships/image" Target="../media/image102.png"/><Relationship Id="rId194" Type="http://schemas.openxmlformats.org/officeDocument/2006/relationships/customXml" Target="../ink/ink127.xml"/><Relationship Id="rId208" Type="http://schemas.openxmlformats.org/officeDocument/2006/relationships/customXml" Target="../ink/ink134.xml"/><Relationship Id="rId229" Type="http://schemas.openxmlformats.org/officeDocument/2006/relationships/image" Target="../media/image130.png"/><Relationship Id="rId240" Type="http://schemas.openxmlformats.org/officeDocument/2006/relationships/customXml" Target="../ink/ink150.xml"/><Relationship Id="rId14" Type="http://schemas.openxmlformats.org/officeDocument/2006/relationships/customXml" Target="../ink/ink37.xml"/><Relationship Id="rId35" Type="http://schemas.openxmlformats.org/officeDocument/2006/relationships/image" Target="../media/image33.png"/><Relationship Id="rId56" Type="http://schemas.openxmlformats.org/officeDocument/2006/relationships/customXml" Target="../ink/ink58.xml"/><Relationship Id="rId77" Type="http://schemas.openxmlformats.org/officeDocument/2006/relationships/image" Target="../media/image54.png"/><Relationship Id="rId100" Type="http://schemas.openxmlformats.org/officeDocument/2006/relationships/customXml" Target="../ink/ink80.xml"/><Relationship Id="rId8" Type="http://schemas.openxmlformats.org/officeDocument/2006/relationships/customXml" Target="../ink/ink34.xml"/><Relationship Id="rId98" Type="http://schemas.openxmlformats.org/officeDocument/2006/relationships/customXml" Target="../ink/ink79.xml"/><Relationship Id="rId121" Type="http://schemas.openxmlformats.org/officeDocument/2006/relationships/image" Target="../media/image76.png"/><Relationship Id="rId142" Type="http://schemas.openxmlformats.org/officeDocument/2006/relationships/customXml" Target="../ink/ink101.xml"/><Relationship Id="rId163" Type="http://schemas.openxmlformats.org/officeDocument/2006/relationships/image" Target="../media/image97.png"/><Relationship Id="rId184" Type="http://schemas.openxmlformats.org/officeDocument/2006/relationships/customXml" Target="../ink/ink122.xml"/><Relationship Id="rId219" Type="http://schemas.openxmlformats.org/officeDocument/2006/relationships/image" Target="../media/image125.png"/><Relationship Id="rId230" Type="http://schemas.openxmlformats.org/officeDocument/2006/relationships/customXml" Target="../ink/ink145.xml"/><Relationship Id="rId25" Type="http://schemas.openxmlformats.org/officeDocument/2006/relationships/image" Target="../media/image28.png"/><Relationship Id="rId46" Type="http://schemas.openxmlformats.org/officeDocument/2006/relationships/customXml" Target="../ink/ink53.xml"/><Relationship Id="rId67" Type="http://schemas.openxmlformats.org/officeDocument/2006/relationships/image" Target="../media/image49.png"/><Relationship Id="rId88" Type="http://schemas.openxmlformats.org/officeDocument/2006/relationships/customXml" Target="../ink/ink74.xml"/><Relationship Id="rId111" Type="http://schemas.openxmlformats.org/officeDocument/2006/relationships/image" Target="../media/image71.png"/><Relationship Id="rId132" Type="http://schemas.openxmlformats.org/officeDocument/2006/relationships/customXml" Target="../ink/ink96.xml"/><Relationship Id="rId153" Type="http://schemas.openxmlformats.org/officeDocument/2006/relationships/image" Target="../media/image92.png"/><Relationship Id="rId174" Type="http://schemas.openxmlformats.org/officeDocument/2006/relationships/customXml" Target="../ink/ink117.xml"/><Relationship Id="rId195" Type="http://schemas.openxmlformats.org/officeDocument/2006/relationships/image" Target="../media/image113.png"/><Relationship Id="rId209" Type="http://schemas.openxmlformats.org/officeDocument/2006/relationships/image" Target="../media/image120.png"/><Relationship Id="rId220" Type="http://schemas.openxmlformats.org/officeDocument/2006/relationships/customXml" Target="../ink/ink140.xml"/><Relationship Id="rId241" Type="http://schemas.openxmlformats.org/officeDocument/2006/relationships/image" Target="../media/image136.png"/><Relationship Id="rId15" Type="http://schemas.openxmlformats.org/officeDocument/2006/relationships/image" Target="../media/image23.png"/><Relationship Id="rId36" Type="http://schemas.openxmlformats.org/officeDocument/2006/relationships/customXml" Target="../ink/ink48.xml"/><Relationship Id="rId57" Type="http://schemas.openxmlformats.org/officeDocument/2006/relationships/image" Target="../media/image44.png"/><Relationship Id="rId78" Type="http://schemas.openxmlformats.org/officeDocument/2006/relationships/customXml" Target="../ink/ink69.xml"/><Relationship Id="rId99" Type="http://schemas.openxmlformats.org/officeDocument/2006/relationships/image" Target="../media/image65.png"/><Relationship Id="rId101" Type="http://schemas.openxmlformats.org/officeDocument/2006/relationships/image" Target="../media/image66.png"/><Relationship Id="rId122" Type="http://schemas.openxmlformats.org/officeDocument/2006/relationships/customXml" Target="../ink/ink91.xml"/><Relationship Id="rId143" Type="http://schemas.openxmlformats.org/officeDocument/2006/relationships/image" Target="../media/image87.png"/><Relationship Id="rId164" Type="http://schemas.openxmlformats.org/officeDocument/2006/relationships/customXml" Target="../ink/ink112.xml"/><Relationship Id="rId185" Type="http://schemas.openxmlformats.org/officeDocument/2006/relationships/image" Target="../media/image108.png"/><Relationship Id="rId4" Type="http://schemas.openxmlformats.org/officeDocument/2006/relationships/customXml" Target="../ink/ink32.xml"/><Relationship Id="rId9" Type="http://schemas.openxmlformats.org/officeDocument/2006/relationships/image" Target="../media/image20.png"/><Relationship Id="rId180" Type="http://schemas.openxmlformats.org/officeDocument/2006/relationships/customXml" Target="../ink/ink120.xml"/><Relationship Id="rId210" Type="http://schemas.openxmlformats.org/officeDocument/2006/relationships/customXml" Target="../ink/ink135.xml"/><Relationship Id="rId215" Type="http://schemas.openxmlformats.org/officeDocument/2006/relationships/image" Target="../media/image123.png"/><Relationship Id="rId236" Type="http://schemas.openxmlformats.org/officeDocument/2006/relationships/customXml" Target="../ink/ink148.xml"/><Relationship Id="rId26" Type="http://schemas.openxmlformats.org/officeDocument/2006/relationships/customXml" Target="../ink/ink43.xml"/><Relationship Id="rId231" Type="http://schemas.openxmlformats.org/officeDocument/2006/relationships/image" Target="../media/image131.png"/><Relationship Id="rId47" Type="http://schemas.openxmlformats.org/officeDocument/2006/relationships/image" Target="../media/image39.png"/><Relationship Id="rId68" Type="http://schemas.openxmlformats.org/officeDocument/2006/relationships/customXml" Target="../ink/ink64.xml"/><Relationship Id="rId89" Type="http://schemas.openxmlformats.org/officeDocument/2006/relationships/image" Target="../media/image60.png"/><Relationship Id="rId112" Type="http://schemas.openxmlformats.org/officeDocument/2006/relationships/customXml" Target="../ink/ink86.xml"/><Relationship Id="rId133" Type="http://schemas.openxmlformats.org/officeDocument/2006/relationships/image" Target="../media/image82.png"/><Relationship Id="rId154" Type="http://schemas.openxmlformats.org/officeDocument/2006/relationships/customXml" Target="../ink/ink107.xml"/><Relationship Id="rId175" Type="http://schemas.openxmlformats.org/officeDocument/2006/relationships/image" Target="../media/image103.png"/><Relationship Id="rId196" Type="http://schemas.openxmlformats.org/officeDocument/2006/relationships/customXml" Target="../ink/ink128.xml"/><Relationship Id="rId200" Type="http://schemas.openxmlformats.org/officeDocument/2006/relationships/customXml" Target="../ink/ink130.xml"/><Relationship Id="rId16" Type="http://schemas.openxmlformats.org/officeDocument/2006/relationships/customXml" Target="../ink/ink38.xml"/><Relationship Id="rId221" Type="http://schemas.openxmlformats.org/officeDocument/2006/relationships/image" Target="../media/image126.png"/><Relationship Id="rId242" Type="http://schemas.openxmlformats.org/officeDocument/2006/relationships/customXml" Target="../ink/ink151.xml"/><Relationship Id="rId37" Type="http://schemas.openxmlformats.org/officeDocument/2006/relationships/image" Target="../media/image34.png"/><Relationship Id="rId58" Type="http://schemas.openxmlformats.org/officeDocument/2006/relationships/customXml" Target="../ink/ink59.xml"/><Relationship Id="rId79" Type="http://schemas.openxmlformats.org/officeDocument/2006/relationships/image" Target="../media/image55.png"/><Relationship Id="rId102" Type="http://schemas.openxmlformats.org/officeDocument/2006/relationships/customXml" Target="../ink/ink81.xml"/><Relationship Id="rId123" Type="http://schemas.openxmlformats.org/officeDocument/2006/relationships/image" Target="../media/image77.png"/><Relationship Id="rId144" Type="http://schemas.openxmlformats.org/officeDocument/2006/relationships/customXml" Target="../ink/ink102.xml"/><Relationship Id="rId90" Type="http://schemas.openxmlformats.org/officeDocument/2006/relationships/customXml" Target="../ink/ink75.xml"/><Relationship Id="rId165" Type="http://schemas.openxmlformats.org/officeDocument/2006/relationships/image" Target="../media/image98.png"/><Relationship Id="rId186" Type="http://schemas.openxmlformats.org/officeDocument/2006/relationships/customXml" Target="../ink/ink123.xml"/><Relationship Id="rId211" Type="http://schemas.openxmlformats.org/officeDocument/2006/relationships/image" Target="../media/image121.png"/><Relationship Id="rId232" Type="http://schemas.openxmlformats.org/officeDocument/2006/relationships/customXml" Target="../ink/ink146.xml"/><Relationship Id="rId27" Type="http://schemas.openxmlformats.org/officeDocument/2006/relationships/image" Target="../media/image29.png"/><Relationship Id="rId48" Type="http://schemas.openxmlformats.org/officeDocument/2006/relationships/customXml" Target="../ink/ink54.xml"/><Relationship Id="rId69" Type="http://schemas.openxmlformats.org/officeDocument/2006/relationships/image" Target="../media/image50.png"/><Relationship Id="rId113" Type="http://schemas.openxmlformats.org/officeDocument/2006/relationships/image" Target="../media/image72.png"/><Relationship Id="rId134" Type="http://schemas.openxmlformats.org/officeDocument/2006/relationships/customXml" Target="../ink/ink97.xml"/><Relationship Id="rId80" Type="http://schemas.openxmlformats.org/officeDocument/2006/relationships/customXml" Target="../ink/ink70.xml"/><Relationship Id="rId155" Type="http://schemas.openxmlformats.org/officeDocument/2006/relationships/image" Target="../media/image93.png"/><Relationship Id="rId176" Type="http://schemas.openxmlformats.org/officeDocument/2006/relationships/customXml" Target="../ink/ink118.xml"/><Relationship Id="rId197" Type="http://schemas.openxmlformats.org/officeDocument/2006/relationships/image" Target="../media/image114.png"/><Relationship Id="rId201" Type="http://schemas.openxmlformats.org/officeDocument/2006/relationships/image" Target="../media/image116.png"/><Relationship Id="rId222" Type="http://schemas.openxmlformats.org/officeDocument/2006/relationships/customXml" Target="../ink/ink141.xml"/><Relationship Id="rId243" Type="http://schemas.openxmlformats.org/officeDocument/2006/relationships/image" Target="../media/image137.png"/><Relationship Id="rId17" Type="http://schemas.openxmlformats.org/officeDocument/2006/relationships/image" Target="../media/image24.png"/><Relationship Id="rId38" Type="http://schemas.openxmlformats.org/officeDocument/2006/relationships/customXml" Target="../ink/ink49.xml"/><Relationship Id="rId59" Type="http://schemas.openxmlformats.org/officeDocument/2006/relationships/image" Target="../media/image45.png"/><Relationship Id="rId103" Type="http://schemas.openxmlformats.org/officeDocument/2006/relationships/image" Target="../media/image67.png"/><Relationship Id="rId124" Type="http://schemas.openxmlformats.org/officeDocument/2006/relationships/customXml" Target="../ink/ink92.xml"/><Relationship Id="rId70" Type="http://schemas.openxmlformats.org/officeDocument/2006/relationships/customXml" Target="../ink/ink65.xml"/><Relationship Id="rId91" Type="http://schemas.openxmlformats.org/officeDocument/2006/relationships/image" Target="../media/image61.png"/><Relationship Id="rId145" Type="http://schemas.openxmlformats.org/officeDocument/2006/relationships/image" Target="../media/image88.png"/><Relationship Id="rId166" Type="http://schemas.openxmlformats.org/officeDocument/2006/relationships/customXml" Target="../ink/ink113.xml"/><Relationship Id="rId187" Type="http://schemas.openxmlformats.org/officeDocument/2006/relationships/image" Target="../media/image109.png"/><Relationship Id="rId1" Type="http://schemas.openxmlformats.org/officeDocument/2006/relationships/slideLayout" Target="../slideLayouts/slideLayout8.xml"/><Relationship Id="rId212" Type="http://schemas.openxmlformats.org/officeDocument/2006/relationships/customXml" Target="../ink/ink136.xml"/><Relationship Id="rId233" Type="http://schemas.openxmlformats.org/officeDocument/2006/relationships/image" Target="../media/image132.png"/><Relationship Id="rId28" Type="http://schemas.openxmlformats.org/officeDocument/2006/relationships/customXml" Target="../ink/ink44.xml"/><Relationship Id="rId49" Type="http://schemas.openxmlformats.org/officeDocument/2006/relationships/image" Target="../media/image40.png"/><Relationship Id="rId114" Type="http://schemas.openxmlformats.org/officeDocument/2006/relationships/customXml" Target="../ink/ink87.xml"/><Relationship Id="rId60" Type="http://schemas.openxmlformats.org/officeDocument/2006/relationships/customXml" Target="../ink/ink60.xml"/><Relationship Id="rId81" Type="http://schemas.openxmlformats.org/officeDocument/2006/relationships/image" Target="../media/image56.png"/><Relationship Id="rId135" Type="http://schemas.openxmlformats.org/officeDocument/2006/relationships/image" Target="../media/image83.png"/><Relationship Id="rId156" Type="http://schemas.openxmlformats.org/officeDocument/2006/relationships/customXml" Target="../ink/ink108.xml"/><Relationship Id="rId177" Type="http://schemas.openxmlformats.org/officeDocument/2006/relationships/image" Target="../media/image104.png"/><Relationship Id="rId198" Type="http://schemas.openxmlformats.org/officeDocument/2006/relationships/customXml" Target="../ink/ink129.xml"/><Relationship Id="rId202" Type="http://schemas.openxmlformats.org/officeDocument/2006/relationships/customXml" Target="../ink/ink131.xml"/><Relationship Id="rId223" Type="http://schemas.openxmlformats.org/officeDocument/2006/relationships/image" Target="../media/image127.png"/><Relationship Id="rId244" Type="http://schemas.openxmlformats.org/officeDocument/2006/relationships/customXml" Target="../ink/ink152.xml"/><Relationship Id="rId18" Type="http://schemas.openxmlformats.org/officeDocument/2006/relationships/customXml" Target="../ink/ink39.xml"/><Relationship Id="rId39" Type="http://schemas.openxmlformats.org/officeDocument/2006/relationships/image" Target="../media/image35.png"/><Relationship Id="rId50" Type="http://schemas.openxmlformats.org/officeDocument/2006/relationships/customXml" Target="../ink/ink55.xml"/><Relationship Id="rId104" Type="http://schemas.openxmlformats.org/officeDocument/2006/relationships/customXml" Target="../ink/ink82.xml"/><Relationship Id="rId125" Type="http://schemas.openxmlformats.org/officeDocument/2006/relationships/image" Target="../media/image78.png"/><Relationship Id="rId146" Type="http://schemas.openxmlformats.org/officeDocument/2006/relationships/customXml" Target="../ink/ink103.xml"/><Relationship Id="rId167" Type="http://schemas.openxmlformats.org/officeDocument/2006/relationships/image" Target="../media/image99.png"/><Relationship Id="rId188" Type="http://schemas.openxmlformats.org/officeDocument/2006/relationships/customXml" Target="../ink/ink124.xml"/><Relationship Id="rId71" Type="http://schemas.openxmlformats.org/officeDocument/2006/relationships/image" Target="../media/image51.png"/><Relationship Id="rId92" Type="http://schemas.openxmlformats.org/officeDocument/2006/relationships/customXml" Target="../ink/ink76.xml"/><Relationship Id="rId213" Type="http://schemas.openxmlformats.org/officeDocument/2006/relationships/image" Target="../media/image122.png"/><Relationship Id="rId234" Type="http://schemas.openxmlformats.org/officeDocument/2006/relationships/customXml" Target="../ink/ink147.xml"/><Relationship Id="rId2" Type="http://schemas.openxmlformats.org/officeDocument/2006/relationships/customXml" Target="../ink/ink31.xml"/><Relationship Id="rId29" Type="http://schemas.openxmlformats.org/officeDocument/2006/relationships/image" Target="../media/image30.png"/><Relationship Id="rId40" Type="http://schemas.openxmlformats.org/officeDocument/2006/relationships/customXml" Target="../ink/ink50.xml"/><Relationship Id="rId115" Type="http://schemas.openxmlformats.org/officeDocument/2006/relationships/image" Target="../media/image73.png"/><Relationship Id="rId136" Type="http://schemas.openxmlformats.org/officeDocument/2006/relationships/customXml" Target="../ink/ink98.xml"/><Relationship Id="rId157" Type="http://schemas.openxmlformats.org/officeDocument/2006/relationships/image" Target="../media/image94.png"/><Relationship Id="rId178" Type="http://schemas.openxmlformats.org/officeDocument/2006/relationships/customXml" Target="../ink/ink119.xml"/><Relationship Id="rId61" Type="http://schemas.openxmlformats.org/officeDocument/2006/relationships/image" Target="../media/image46.png"/><Relationship Id="rId82" Type="http://schemas.openxmlformats.org/officeDocument/2006/relationships/customXml" Target="../ink/ink71.xml"/><Relationship Id="rId199" Type="http://schemas.openxmlformats.org/officeDocument/2006/relationships/image" Target="../media/image115.png"/><Relationship Id="rId203" Type="http://schemas.openxmlformats.org/officeDocument/2006/relationships/image" Target="../media/image117.png"/><Relationship Id="rId19" Type="http://schemas.openxmlformats.org/officeDocument/2006/relationships/image" Target="../media/image25.png"/><Relationship Id="rId224" Type="http://schemas.openxmlformats.org/officeDocument/2006/relationships/customXml" Target="../ink/ink142.xml"/><Relationship Id="rId245" Type="http://schemas.openxmlformats.org/officeDocument/2006/relationships/image" Target="../media/image138.png"/><Relationship Id="rId30" Type="http://schemas.openxmlformats.org/officeDocument/2006/relationships/customXml" Target="../ink/ink45.xml"/><Relationship Id="rId105" Type="http://schemas.openxmlformats.org/officeDocument/2006/relationships/image" Target="../media/image68.png"/><Relationship Id="rId126" Type="http://schemas.openxmlformats.org/officeDocument/2006/relationships/customXml" Target="../ink/ink93.xml"/><Relationship Id="rId147" Type="http://schemas.openxmlformats.org/officeDocument/2006/relationships/image" Target="../media/image89.png"/><Relationship Id="rId168" Type="http://schemas.openxmlformats.org/officeDocument/2006/relationships/customXml" Target="../ink/ink114.xml"/><Relationship Id="rId51" Type="http://schemas.openxmlformats.org/officeDocument/2006/relationships/image" Target="../media/image41.png"/><Relationship Id="rId72" Type="http://schemas.openxmlformats.org/officeDocument/2006/relationships/customXml" Target="../ink/ink66.xml"/><Relationship Id="rId93" Type="http://schemas.openxmlformats.org/officeDocument/2006/relationships/image" Target="../media/image62.png"/><Relationship Id="rId189" Type="http://schemas.openxmlformats.org/officeDocument/2006/relationships/image" Target="../media/image110.png"/><Relationship Id="rId3" Type="http://schemas.openxmlformats.org/officeDocument/2006/relationships/image" Target="../media/image17.png"/><Relationship Id="rId214" Type="http://schemas.openxmlformats.org/officeDocument/2006/relationships/customXml" Target="../ink/ink137.xml"/><Relationship Id="rId235" Type="http://schemas.openxmlformats.org/officeDocument/2006/relationships/image" Target="../media/image133.png"/><Relationship Id="rId116" Type="http://schemas.openxmlformats.org/officeDocument/2006/relationships/customXml" Target="../ink/ink88.xml"/><Relationship Id="rId137" Type="http://schemas.openxmlformats.org/officeDocument/2006/relationships/image" Target="../media/image84.png"/><Relationship Id="rId158" Type="http://schemas.openxmlformats.org/officeDocument/2006/relationships/customXml" Target="../ink/ink109.xml"/><Relationship Id="rId20" Type="http://schemas.openxmlformats.org/officeDocument/2006/relationships/customXml" Target="../ink/ink40.xml"/><Relationship Id="rId41" Type="http://schemas.openxmlformats.org/officeDocument/2006/relationships/image" Target="../media/image36.png"/><Relationship Id="rId62" Type="http://schemas.openxmlformats.org/officeDocument/2006/relationships/customXml" Target="../ink/ink61.xml"/><Relationship Id="rId83" Type="http://schemas.openxmlformats.org/officeDocument/2006/relationships/image" Target="../media/image57.png"/><Relationship Id="rId179" Type="http://schemas.openxmlformats.org/officeDocument/2006/relationships/image" Target="../media/image105.png"/><Relationship Id="rId190" Type="http://schemas.openxmlformats.org/officeDocument/2006/relationships/customXml" Target="../ink/ink125.xml"/><Relationship Id="rId204" Type="http://schemas.openxmlformats.org/officeDocument/2006/relationships/customXml" Target="../ink/ink132.xml"/><Relationship Id="rId225" Type="http://schemas.openxmlformats.org/officeDocument/2006/relationships/image" Target="../media/image128.png"/><Relationship Id="rId246" Type="http://schemas.openxmlformats.org/officeDocument/2006/relationships/customXml" Target="../ink/ink153.xml"/><Relationship Id="rId106" Type="http://schemas.openxmlformats.org/officeDocument/2006/relationships/customXml" Target="../ink/ink83.xml"/><Relationship Id="rId127" Type="http://schemas.openxmlformats.org/officeDocument/2006/relationships/image" Target="../media/image79.png"/><Relationship Id="rId10" Type="http://schemas.openxmlformats.org/officeDocument/2006/relationships/customXml" Target="../ink/ink35.xml"/><Relationship Id="rId31" Type="http://schemas.openxmlformats.org/officeDocument/2006/relationships/image" Target="../media/image31.png"/><Relationship Id="rId52" Type="http://schemas.openxmlformats.org/officeDocument/2006/relationships/customXml" Target="../ink/ink56.xml"/><Relationship Id="rId73" Type="http://schemas.openxmlformats.org/officeDocument/2006/relationships/image" Target="../media/image52.png"/><Relationship Id="rId94" Type="http://schemas.openxmlformats.org/officeDocument/2006/relationships/customXml" Target="../ink/ink77.xml"/><Relationship Id="rId148" Type="http://schemas.openxmlformats.org/officeDocument/2006/relationships/customXml" Target="../ink/ink104.xml"/><Relationship Id="rId169" Type="http://schemas.openxmlformats.org/officeDocument/2006/relationships/image" Target="../media/image100.png"/></Relationships>
</file>

<file path=ppt/slides/_rels/slide2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2.png"/><Relationship Id="rId1" Type="http://schemas.openxmlformats.org/officeDocument/2006/relationships/slideLayout" Target="../slideLayouts/slideLayout10.xml"/><Relationship Id="rId4" Type="http://schemas.openxmlformats.org/officeDocument/2006/relationships/image" Target="../media/image145.png"/></Relationships>
</file>

<file path=ppt/slides/_rels/slide2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hyperlink" Target="https://git-scm.com/downloads" TargetMode="External"/><Relationship Id="rId1" Type="http://schemas.openxmlformats.org/officeDocument/2006/relationships/slideLayout" Target="../slideLayouts/slideLayout14.xml"/><Relationship Id="rId6" Type="http://schemas.openxmlformats.org/officeDocument/2006/relationships/hyperlink" Target="https://freesvg.org/1455185701" TargetMode="External"/><Relationship Id="rId5" Type="http://schemas.openxmlformats.org/officeDocument/2006/relationships/image" Target="../media/image148.png"/><Relationship Id="rId4" Type="http://schemas.openxmlformats.org/officeDocument/2006/relationships/hyperlink" Target="http://stackoverflow.com/users/778581/daguy"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9.png"/><Relationship Id="rId1" Type="http://schemas.openxmlformats.org/officeDocument/2006/relationships/slideLayout" Target="../slideLayouts/slideLayout8.xml"/><Relationship Id="rId5" Type="http://schemas.openxmlformats.org/officeDocument/2006/relationships/hyperlink" Target="https://github.com/abapGit/abapGit/watchers" TargetMode="External"/><Relationship Id="rId4" Type="http://schemas.openxmlformats.org/officeDocument/2006/relationships/hyperlink" Target="https://docs.abapgit.org/other-where-used.html"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help.github.com/articles/watching-and-unwatching-repositories/"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50.png"/><Relationship Id="rId4" Type="http://schemas.openxmlformats.org/officeDocument/2006/relationships/hyperlink" Target="https://help.github.com/articles/about-pull-request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52.png"/><Relationship Id="rId4" Type="http://schemas.openxmlformats.org/officeDocument/2006/relationships/hyperlink" Target="https://docs.abapgit.or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54.png"/></Relationships>
</file>

<file path=ppt/slides/_rels/slide3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56.png"/></Relationships>
</file>

<file path=ppt/slides/_rels/slide3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58.png"/></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0.tiff"/><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8" Type="http://schemas.openxmlformats.org/officeDocument/2006/relationships/image" Target="../media/image166.jpeg"/><Relationship Id="rId3" Type="http://schemas.openxmlformats.org/officeDocument/2006/relationships/image" Target="../media/image161.jpeg"/><Relationship Id="rId7" Type="http://schemas.openxmlformats.org/officeDocument/2006/relationships/image" Target="../media/image16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64.tiff"/><Relationship Id="rId5" Type="http://schemas.openxmlformats.org/officeDocument/2006/relationships/image" Target="../media/image163.tiff"/><Relationship Id="rId10" Type="http://schemas.openxmlformats.org/officeDocument/2006/relationships/image" Target="../media/image4.png"/><Relationship Id="rId4" Type="http://schemas.openxmlformats.org/officeDocument/2006/relationships/image" Target="../media/image162.tiff"/><Relationship Id="rId9" Type="http://schemas.openxmlformats.org/officeDocument/2006/relationships/hyperlink" Target="https://anubhavtrainings.com/"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67.jpg"/><Relationship Id="rId7" Type="http://schemas.openxmlformats.org/officeDocument/2006/relationships/image" Target="../media/image16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6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17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2_ZC_Booking_APPROVER_LAMAB.txt" TargetMode="External"/><Relationship Id="rId5" Type="http://schemas.openxmlformats.org/officeDocument/2006/relationships/hyperlink" Target="https://github.com/soyuztechnologies/BarclaysCorporateTraining/blob/master/Phase%201%20CDS%20and%20RAP%20based%20development/Day%2005/02/01_ZC_Travel_APPROVER_LAMAB.txt"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4_Metadata%20Extension%20Booking.txt" TargetMode="External"/><Relationship Id="rId5" Type="http://schemas.openxmlformats.org/officeDocument/2006/relationships/hyperlink" Target="https://github.com/soyuztechnologies/BarclaysCorporateTraining/blob/master/Phase%201%20CDS%20and%20RAP%20based%20development/Day%2005/02/03_Metadata%20Extension%20Travel.txt"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BarclaysCorporateTraining/blob/master/Phase%201%20CDS%20and%20RAP%20based%20development/Day%2005/02/05_Behaviour%20Definition%20for%20App.txt" TargetMode="Externa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5/02/06_Service%20Definition.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07</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Fiori App Preview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26925" y="1382193"/>
            <a:ext cx="11134973" cy="5084463"/>
          </a:xfrm>
          <a:prstGeom prst="rect">
            <a:avLst/>
          </a:prstGeom>
        </p:spPr>
      </p:pic>
    </p:spTree>
    <p:extLst>
      <p:ext uri="{BB962C8B-B14F-4D97-AF65-F5344CB8AC3E}">
        <p14:creationId xmlns:p14="http://schemas.microsoft.com/office/powerpoint/2010/main" val="79206818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Understand the Persona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2031325"/>
          </a:xfrm>
          <a:prstGeom prst="rect">
            <a:avLst/>
          </a:prstGeom>
        </p:spPr>
        <p:txBody>
          <a:bodyPr wrap="square">
            <a:spAutoFit/>
          </a:bodyPr>
          <a:lstStyle/>
          <a:p>
            <a:pPr algn="just"/>
            <a:r>
              <a:rPr lang="en-US" sz="1800" dirty="0"/>
              <a:t>The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p:txBody>
      </p:sp>
      <p:grpSp>
        <p:nvGrpSpPr>
          <p:cNvPr id="3" name="Group 2"/>
          <p:cNvGrpSpPr/>
          <p:nvPr/>
        </p:nvGrpSpPr>
        <p:grpSpPr>
          <a:xfrm>
            <a:off x="5158308" y="2780928"/>
            <a:ext cx="1872208" cy="2004402"/>
            <a:chOff x="1989956" y="4149080"/>
            <a:chExt cx="1152128" cy="1464942"/>
          </a:xfrm>
        </p:grpSpPr>
        <p:sp>
          <p:nvSpPr>
            <p:cNvPr id="8" name="TextBox 7">
              <a:extLst>
                <a:ext uri="{FF2B5EF4-FFF2-40B4-BE49-F238E27FC236}">
                  <a16:creationId xmlns:a16="http://schemas.microsoft.com/office/drawing/2014/main" id="{712A256E-C220-4D96-BE08-291506C3C4EC}"/>
                </a:ext>
              </a:extLst>
            </p:cNvPr>
            <p:cNvSpPr txBox="1"/>
            <p:nvPr/>
          </p:nvSpPr>
          <p:spPr>
            <a:xfrm>
              <a:off x="1989956" y="5344091"/>
              <a:ext cx="1152128" cy="269931"/>
            </a:xfrm>
            <a:prstGeom prst="rect">
              <a:avLst/>
            </a:prstGeom>
            <a:noFill/>
          </p:spPr>
          <p:txBody>
            <a:bodyPr wrap="square" rtlCol="0">
              <a:spAutoFit/>
            </a:bodyPr>
            <a:lstStyle/>
            <a:p>
              <a:r>
                <a:rPr lang="en-US" sz="1800" b="1" dirty="0"/>
                <a:t>      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40851" y="4149080"/>
              <a:ext cx="850339" cy="119501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ounded Rectangle 3"/>
          <p:cNvSpPr/>
          <p:nvPr/>
        </p:nvSpPr>
        <p:spPr>
          <a:xfrm>
            <a:off x="3214092"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Accept</a:t>
            </a:r>
          </a:p>
        </p:txBody>
      </p:sp>
      <p:sp>
        <p:nvSpPr>
          <p:cNvPr id="12" name="Rounded Rectangle 11"/>
          <p:cNvSpPr/>
          <p:nvPr/>
        </p:nvSpPr>
        <p:spPr>
          <a:xfrm>
            <a:off x="7462564"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Reject</a:t>
            </a:r>
          </a:p>
        </p:txBody>
      </p:sp>
      <p:cxnSp>
        <p:nvCxnSpPr>
          <p:cNvPr id="7" name="Elbow Connector 6"/>
          <p:cNvCxnSpPr>
            <a:stCxn id="4" idx="0"/>
            <a:endCxn id="9" idx="3"/>
          </p:cNvCxnSpPr>
          <p:nvPr/>
        </p:nvCxnSpPr>
        <p:spPr>
          <a:xfrm rot="5400000" flipH="1" flipV="1">
            <a:off x="3943484" y="3697164"/>
            <a:ext cx="1558729" cy="13613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2" idx="0"/>
            <a:endCxn id="9" idx="1"/>
          </p:cNvCxnSpPr>
          <p:nvPr/>
        </p:nvCxnSpPr>
        <p:spPr>
          <a:xfrm rot="16200000" flipV="1">
            <a:off x="6758621" y="3625156"/>
            <a:ext cx="1558729" cy="15053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5168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Approver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05522"/>
            <a:ext cx="11229191" cy="5262979"/>
          </a:xfrm>
          <a:prstGeom prst="rect">
            <a:avLst/>
          </a:prstGeom>
        </p:spPr>
        <p:txBody>
          <a:bodyPr wrap="square">
            <a:spAutoFit/>
          </a:bodyPr>
          <a:lstStyle/>
          <a:p>
            <a:pPr marL="285750" indent="-285750" algn="just">
              <a:buFont typeface="Wingdings" panose="05000000000000000000" pitchFamily="2" charset="2"/>
              <a:buChar char="§"/>
            </a:pPr>
            <a:r>
              <a:rPr lang="en-US" sz="1600" b="1" u="sng" dirty="0"/>
              <a:t>Travel Projection CDS View for Approver BO</a:t>
            </a:r>
          </a:p>
          <a:p>
            <a:pPr algn="just"/>
            <a:r>
              <a:rPr lang="en-US" sz="1600" dirty="0"/>
              <a:t>Except for the actions, which are different in the processor and the approver projection, the CDS projection views for the processor and the approver BO are identical. Minor changes can be detected in the field label of the field TravelID and TravelStatus. This results from the fact, that the approver does not create new travel entries. It is not necessary for this role to know the number range of the TravelID or the possible values of the TravelStatus. In addition, the approver BO projection has gained a selection field for the TravelStatus to make it easier for the approver to filter for open/accepted/rejected travels.</a:t>
            </a:r>
          </a:p>
          <a:p>
            <a:pPr algn="just"/>
            <a:endParaRPr lang="en-US" sz="1600" dirty="0"/>
          </a:p>
          <a:p>
            <a:pPr marL="285750" indent="-285750" algn="just">
              <a:buFont typeface="Wingdings" panose="05000000000000000000" pitchFamily="2" charset="2"/>
              <a:buChar char="§"/>
            </a:pPr>
            <a:r>
              <a:rPr lang="en-US" sz="1600" b="1" u="sng" dirty="0"/>
              <a:t>Actions</a:t>
            </a:r>
          </a:p>
          <a:p>
            <a:pPr algn="just"/>
            <a:r>
              <a:rPr lang="en-US" sz="1600" dirty="0"/>
              <a:t>The position and the label for the action button must be defined in the CDS projection views. In the case of an approver, the available actions concerning the travel entity set are Accept Travel and Reject Travel. The implementation of these actions is done in the behavior implementation . It is simply the UI appearance that needs to be configured in the projection view. The action buttons for the respective actions are designed to appear on the travel list report page and on the travel object page. That is why the annotations are used in the list item and identification UI annotation. When executing the action on the list report page, a travel instance must be selected to assign an instance for the instance-bound action. On the object page, the instance for which the action shall be executed is clear.</a:t>
            </a:r>
          </a:p>
          <a:p>
            <a:pPr algn="just"/>
            <a:endParaRPr lang="en-US" sz="1600" dirty="0"/>
          </a:p>
          <a:p>
            <a:pPr marL="285750" indent="-285750" algn="just">
              <a:buFont typeface="Wingdings" panose="05000000000000000000" pitchFamily="2" charset="2"/>
              <a:buChar char="§"/>
            </a:pPr>
            <a:r>
              <a:rPr lang="en-US" sz="1600" b="1" u="sng" dirty="0"/>
              <a:t>Booking Projection CDS View for Approver BO</a:t>
            </a:r>
          </a:p>
          <a:p>
            <a:pPr algn="just"/>
            <a:r>
              <a:rPr lang="en-US" sz="1600" dirty="0"/>
              <a:t>The CDS projection views for the processor and the approver BO are almost identical.</a:t>
            </a:r>
          </a:p>
          <a:p>
            <a:pPr algn="just"/>
            <a:r>
              <a:rPr lang="en-US" sz="1600" dirty="0"/>
              <a:t>Value helps are not necessary for the interpretation of the approver role in this scenario. As the booking entity is a read-only entity in this scenario and selection fields with value helps cannot be defined for a sub entity, value helps cannot be applied and thus are not necessary to be defined for the booking entity.</a:t>
            </a:r>
          </a:p>
        </p:txBody>
      </p:sp>
    </p:spTree>
    <p:extLst>
      <p:ext uri="{BB962C8B-B14F-4D97-AF65-F5344CB8AC3E}">
        <p14:creationId xmlns:p14="http://schemas.microsoft.com/office/powerpoint/2010/main" val="1450620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Implementing Approver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71486"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46725" y="1421582"/>
            <a:ext cx="4733953" cy="5175770"/>
          </a:xfrm>
          <a:prstGeom prst="rect">
            <a:avLst/>
          </a:prstGeom>
        </p:spPr>
      </p:pic>
      <p:pic>
        <p:nvPicPr>
          <p:cNvPr id="3" name="Picture 2"/>
          <p:cNvPicPr>
            <a:picLocks noChangeAspect="1"/>
          </p:cNvPicPr>
          <p:nvPr/>
        </p:nvPicPr>
        <p:blipFill rotWithShape="1">
          <a:blip r:embed="rId4"/>
          <a:srcRect b="2719"/>
          <a:stretch/>
        </p:blipFill>
        <p:spPr>
          <a:xfrm>
            <a:off x="729277" y="1412776"/>
            <a:ext cx="5043038" cy="5184576"/>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29277" y="908720"/>
            <a:ext cx="3845220" cy="400110"/>
          </a:xfrm>
          <a:prstGeom prst="rect">
            <a:avLst/>
          </a:prstGeom>
        </p:spPr>
        <p:txBody>
          <a:bodyPr wrap="none">
            <a:spAutoFit/>
          </a:bodyPr>
          <a:lstStyle/>
          <a:p>
            <a:r>
              <a:rPr lang="en-US" sz="2000" dirty="0">
                <a:hlinkClick r:id="rId5"/>
              </a:rPr>
              <a:t>ZC_TRAVEL_APPROVER_M_LAMAB</a:t>
            </a:r>
            <a:endParaRPr lang="en-US" sz="2000" dirty="0"/>
          </a:p>
        </p:txBody>
      </p:sp>
      <p:sp>
        <p:nvSpPr>
          <p:cNvPr id="9" name="Rectangle 8"/>
          <p:cNvSpPr/>
          <p:nvPr/>
        </p:nvSpPr>
        <p:spPr>
          <a:xfrm>
            <a:off x="6636433" y="908720"/>
            <a:ext cx="4067973" cy="400110"/>
          </a:xfrm>
          <a:prstGeom prst="rect">
            <a:avLst/>
          </a:prstGeom>
        </p:spPr>
        <p:txBody>
          <a:bodyPr wrap="none">
            <a:spAutoFit/>
          </a:bodyPr>
          <a:lstStyle/>
          <a:p>
            <a:r>
              <a:rPr lang="en-US" sz="2000" dirty="0">
                <a:hlinkClick r:id="rId6"/>
              </a:rPr>
              <a:t>ZC_BOOKING_APPROVER_M_LAMAB</a:t>
            </a:r>
            <a:endParaRPr lang="en-US" sz="2000" dirty="0"/>
          </a:p>
        </p:txBody>
      </p:sp>
    </p:spTree>
    <p:extLst>
      <p:ext uri="{BB962C8B-B14F-4D97-AF65-F5344CB8AC3E}">
        <p14:creationId xmlns:p14="http://schemas.microsoft.com/office/powerpoint/2010/main" val="226513095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Metadata Extension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95156" y="1196752"/>
            <a:ext cx="4573002" cy="5256584"/>
          </a:xfrm>
          <a:prstGeom prst="rect">
            <a:avLst/>
          </a:prstGeom>
        </p:spPr>
      </p:pic>
      <p:pic>
        <p:nvPicPr>
          <p:cNvPr id="3" name="Picture 2"/>
          <p:cNvPicPr>
            <a:picLocks noChangeAspect="1"/>
          </p:cNvPicPr>
          <p:nvPr/>
        </p:nvPicPr>
        <p:blipFill>
          <a:blip r:embed="rId4"/>
          <a:stretch>
            <a:fillRect/>
          </a:stretch>
        </p:blipFill>
        <p:spPr>
          <a:xfrm>
            <a:off x="693813" y="1191297"/>
            <a:ext cx="4824535" cy="5314695"/>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29277" y="836712"/>
            <a:ext cx="3297313" cy="400110"/>
          </a:xfrm>
          <a:prstGeom prst="rect">
            <a:avLst/>
          </a:prstGeom>
        </p:spPr>
        <p:txBody>
          <a:bodyPr wrap="none">
            <a:spAutoFit/>
          </a:bodyPr>
          <a:lstStyle/>
          <a:p>
            <a:r>
              <a:rPr lang="en-US" sz="2000" dirty="0"/>
              <a:t>Metadata Extension for </a:t>
            </a:r>
            <a:r>
              <a:rPr lang="en-US" sz="2000" dirty="0">
                <a:hlinkClick r:id="rId5"/>
              </a:rPr>
              <a:t>Travel</a:t>
            </a:r>
            <a:endParaRPr lang="en-US" sz="2000" dirty="0"/>
          </a:p>
        </p:txBody>
      </p:sp>
      <p:sp>
        <p:nvSpPr>
          <p:cNvPr id="9" name="Rectangle 8"/>
          <p:cNvSpPr/>
          <p:nvPr/>
        </p:nvSpPr>
        <p:spPr>
          <a:xfrm>
            <a:off x="6636433" y="836712"/>
            <a:ext cx="3523978" cy="400110"/>
          </a:xfrm>
          <a:prstGeom prst="rect">
            <a:avLst/>
          </a:prstGeom>
        </p:spPr>
        <p:txBody>
          <a:bodyPr wrap="none">
            <a:spAutoFit/>
          </a:bodyPr>
          <a:lstStyle/>
          <a:p>
            <a:r>
              <a:rPr lang="en-US" sz="2000" dirty="0"/>
              <a:t>Metadata Extension for </a:t>
            </a:r>
            <a:r>
              <a:rPr lang="en-US" sz="2000" dirty="0">
                <a:hlinkClick r:id="rId6"/>
              </a:rPr>
              <a:t>Booking</a:t>
            </a:r>
            <a:endParaRPr lang="en-US" sz="2000" dirty="0"/>
          </a:p>
        </p:txBody>
      </p:sp>
    </p:spTree>
    <p:extLst>
      <p:ext uri="{BB962C8B-B14F-4D97-AF65-F5344CB8AC3E}">
        <p14:creationId xmlns:p14="http://schemas.microsoft.com/office/powerpoint/2010/main" val="212988402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B8FB35-5A3A-715C-5103-286C407FFB0B}"/>
              </a:ext>
            </a:extLst>
          </p:cNvPr>
          <p:cNvSpPr/>
          <p:nvPr/>
        </p:nvSpPr>
        <p:spPr>
          <a:xfrm>
            <a:off x="765820" y="476672"/>
            <a:ext cx="1944216" cy="31683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Private Cloud</a:t>
            </a:r>
          </a:p>
        </p:txBody>
      </p:sp>
      <p:sp>
        <p:nvSpPr>
          <p:cNvPr id="5" name="Rectangle 4">
            <a:extLst>
              <a:ext uri="{FF2B5EF4-FFF2-40B4-BE49-F238E27FC236}">
                <a16:creationId xmlns:a16="http://schemas.microsoft.com/office/drawing/2014/main" id="{0F1F0FB8-E38F-7B5D-A1BB-34F8C0D9745A}"/>
              </a:ext>
            </a:extLst>
          </p:cNvPr>
          <p:cNvSpPr/>
          <p:nvPr/>
        </p:nvSpPr>
        <p:spPr>
          <a:xfrm>
            <a:off x="4870276" y="476672"/>
            <a:ext cx="1944216" cy="31683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Enterprise Cloud</a:t>
            </a:r>
          </a:p>
        </p:txBody>
      </p:sp>
      <p:sp>
        <p:nvSpPr>
          <p:cNvPr id="6" name="Rectangle 5">
            <a:extLst>
              <a:ext uri="{FF2B5EF4-FFF2-40B4-BE49-F238E27FC236}">
                <a16:creationId xmlns:a16="http://schemas.microsoft.com/office/drawing/2014/main" id="{9E77448A-7C7F-BDFF-66B5-9DD0A097D028}"/>
              </a:ext>
            </a:extLst>
          </p:cNvPr>
          <p:cNvSpPr/>
          <p:nvPr/>
        </p:nvSpPr>
        <p:spPr>
          <a:xfrm>
            <a:off x="9495493" y="476672"/>
            <a:ext cx="1944216" cy="31683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Public</a:t>
            </a:r>
          </a:p>
          <a:p>
            <a:pPr algn="ctr"/>
            <a:r>
              <a:rPr lang="en-US" dirty="0"/>
              <a:t>Cloud</a:t>
            </a:r>
          </a:p>
          <a:p>
            <a:pPr algn="ctr"/>
            <a:endParaRPr lang="en-US" dirty="0"/>
          </a:p>
          <a:p>
            <a:pPr algn="ctr"/>
            <a:r>
              <a:rPr lang="en-US" dirty="0"/>
              <a:t>SAP BTP</a:t>
            </a:r>
          </a:p>
        </p:txBody>
      </p:sp>
    </p:spTree>
    <p:extLst>
      <p:ext uri="{BB962C8B-B14F-4D97-AF65-F5344CB8AC3E}">
        <p14:creationId xmlns:p14="http://schemas.microsoft.com/office/powerpoint/2010/main" val="2520280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C35C3F-24D0-4DA2-A52C-F41E1025CDFB}"/>
              </a:ext>
            </a:extLst>
          </p:cNvPr>
          <p:cNvSpPr/>
          <p:nvPr/>
        </p:nvSpPr>
        <p:spPr>
          <a:xfrm>
            <a:off x="549796" y="2895310"/>
            <a:ext cx="3888432" cy="172819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SAP BTP</a:t>
            </a:r>
          </a:p>
          <a:p>
            <a:pPr algn="ctr"/>
            <a:endParaRPr lang="en-US" dirty="0"/>
          </a:p>
          <a:p>
            <a:pPr algn="ctr"/>
            <a:endParaRPr lang="en-US" dirty="0"/>
          </a:p>
          <a:p>
            <a:pPr algn="ctr"/>
            <a:endParaRPr lang="en-US" dirty="0"/>
          </a:p>
        </p:txBody>
      </p:sp>
      <p:sp>
        <p:nvSpPr>
          <p:cNvPr id="5" name="Rectangle 4">
            <a:extLst>
              <a:ext uri="{FF2B5EF4-FFF2-40B4-BE49-F238E27FC236}">
                <a16:creationId xmlns:a16="http://schemas.microsoft.com/office/drawing/2014/main" id="{2DFA753F-DFE9-BAAF-018B-806FC761FEB9}"/>
              </a:ext>
            </a:extLst>
          </p:cNvPr>
          <p:cNvSpPr/>
          <p:nvPr/>
        </p:nvSpPr>
        <p:spPr>
          <a:xfrm>
            <a:off x="621804" y="2031214"/>
            <a:ext cx="3816424" cy="7200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SAP Business App Studio</a:t>
            </a:r>
          </a:p>
        </p:txBody>
      </p:sp>
      <p:sp>
        <p:nvSpPr>
          <p:cNvPr id="6" name="TextBox 5">
            <a:extLst>
              <a:ext uri="{FF2B5EF4-FFF2-40B4-BE49-F238E27FC236}">
                <a16:creationId xmlns:a16="http://schemas.microsoft.com/office/drawing/2014/main" id="{C3366DB4-BECC-F80A-BA75-900257507231}"/>
              </a:ext>
            </a:extLst>
          </p:cNvPr>
          <p:cNvSpPr txBox="1"/>
          <p:nvPr/>
        </p:nvSpPr>
        <p:spPr>
          <a:xfrm>
            <a:off x="0" y="116632"/>
            <a:ext cx="4150196" cy="461665"/>
          </a:xfrm>
          <a:prstGeom prst="rect">
            <a:avLst/>
          </a:prstGeom>
          <a:noFill/>
        </p:spPr>
        <p:txBody>
          <a:bodyPr wrap="square" rtlCol="0">
            <a:spAutoFit/>
          </a:bodyPr>
          <a:lstStyle/>
          <a:p>
            <a:r>
              <a:rPr lang="en-US" b="1" i="1" dirty="0"/>
              <a:t>Internet</a:t>
            </a:r>
          </a:p>
        </p:txBody>
      </p:sp>
      <p:sp>
        <p:nvSpPr>
          <p:cNvPr id="7" name="Rectangle 6">
            <a:extLst>
              <a:ext uri="{FF2B5EF4-FFF2-40B4-BE49-F238E27FC236}">
                <a16:creationId xmlns:a16="http://schemas.microsoft.com/office/drawing/2014/main" id="{D1E26E9E-DADC-1124-EA02-AA5D6BD8AF81}"/>
              </a:ext>
            </a:extLst>
          </p:cNvPr>
          <p:cNvSpPr/>
          <p:nvPr/>
        </p:nvSpPr>
        <p:spPr>
          <a:xfrm>
            <a:off x="9838828" y="2060848"/>
            <a:ext cx="1656185" cy="259228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S/4HANA Server</a:t>
            </a:r>
          </a:p>
          <a:p>
            <a:pPr algn="ctr"/>
            <a:r>
              <a:rPr lang="en-US" dirty="0"/>
              <a:t>On-premise</a:t>
            </a:r>
          </a:p>
        </p:txBody>
      </p:sp>
      <p:cxnSp>
        <p:nvCxnSpPr>
          <p:cNvPr id="9" name="Straight Connector 8">
            <a:extLst>
              <a:ext uri="{FF2B5EF4-FFF2-40B4-BE49-F238E27FC236}">
                <a16:creationId xmlns:a16="http://schemas.microsoft.com/office/drawing/2014/main" id="{A3162C52-A4E5-23B2-A357-7EBC9E816054}"/>
              </a:ext>
            </a:extLst>
          </p:cNvPr>
          <p:cNvCxnSpPr/>
          <p:nvPr/>
        </p:nvCxnSpPr>
        <p:spPr>
          <a:xfrm>
            <a:off x="7030516" y="188640"/>
            <a:ext cx="0" cy="6552728"/>
          </a:xfrm>
          <a:prstGeom prst="line">
            <a:avLst/>
          </a:prstGeom>
          <a:ln>
            <a:prstDash val="lgDashDot"/>
          </a:ln>
        </p:spPr>
        <p:style>
          <a:lnRef idx="3">
            <a:schemeClr val="accent6"/>
          </a:lnRef>
          <a:fillRef idx="0">
            <a:schemeClr val="accent6"/>
          </a:fillRef>
          <a:effectRef idx="2">
            <a:schemeClr val="accent6"/>
          </a:effectRef>
          <a:fontRef idx="minor">
            <a:schemeClr val="tx1"/>
          </a:fontRef>
        </p:style>
      </p:cxnSp>
      <p:sp>
        <p:nvSpPr>
          <p:cNvPr id="10" name="Rectangle: Rounded Corners 9">
            <a:extLst>
              <a:ext uri="{FF2B5EF4-FFF2-40B4-BE49-F238E27FC236}">
                <a16:creationId xmlns:a16="http://schemas.microsoft.com/office/drawing/2014/main" id="{EE7DB284-0622-D792-7373-471D1BB85962}"/>
              </a:ext>
            </a:extLst>
          </p:cNvPr>
          <p:cNvSpPr/>
          <p:nvPr/>
        </p:nvSpPr>
        <p:spPr>
          <a:xfrm>
            <a:off x="3201651" y="5429527"/>
            <a:ext cx="2160238" cy="1368152"/>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Personal or Office PC</a:t>
            </a:r>
          </a:p>
        </p:txBody>
      </p:sp>
      <p:sp>
        <p:nvSpPr>
          <p:cNvPr id="11" name="TextBox 10">
            <a:extLst>
              <a:ext uri="{FF2B5EF4-FFF2-40B4-BE49-F238E27FC236}">
                <a16:creationId xmlns:a16="http://schemas.microsoft.com/office/drawing/2014/main" id="{AAE4633E-A9EA-1D22-66CB-26CE74077A48}"/>
              </a:ext>
            </a:extLst>
          </p:cNvPr>
          <p:cNvSpPr txBox="1"/>
          <p:nvPr/>
        </p:nvSpPr>
        <p:spPr>
          <a:xfrm>
            <a:off x="7218276" y="48706"/>
            <a:ext cx="4150196" cy="461665"/>
          </a:xfrm>
          <a:prstGeom prst="rect">
            <a:avLst/>
          </a:prstGeom>
          <a:noFill/>
        </p:spPr>
        <p:txBody>
          <a:bodyPr wrap="square" rtlCol="0">
            <a:spAutoFit/>
          </a:bodyPr>
          <a:lstStyle/>
          <a:p>
            <a:r>
              <a:rPr lang="en-US" b="1" i="1" dirty="0"/>
              <a:t>Intranet</a:t>
            </a:r>
          </a:p>
        </p:txBody>
      </p:sp>
      <p:sp>
        <p:nvSpPr>
          <p:cNvPr id="12" name="Rectangle 11">
            <a:extLst>
              <a:ext uri="{FF2B5EF4-FFF2-40B4-BE49-F238E27FC236}">
                <a16:creationId xmlns:a16="http://schemas.microsoft.com/office/drawing/2014/main" id="{F706BD9F-D08F-A5E2-0138-C69EB27A9608}"/>
              </a:ext>
            </a:extLst>
          </p:cNvPr>
          <p:cNvSpPr/>
          <p:nvPr/>
        </p:nvSpPr>
        <p:spPr>
          <a:xfrm>
            <a:off x="6382444" y="5445224"/>
            <a:ext cx="1296144" cy="54006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VPN</a:t>
            </a:r>
          </a:p>
        </p:txBody>
      </p:sp>
      <p:cxnSp>
        <p:nvCxnSpPr>
          <p:cNvPr id="14" name="Connector: Elbow 13">
            <a:extLst>
              <a:ext uri="{FF2B5EF4-FFF2-40B4-BE49-F238E27FC236}">
                <a16:creationId xmlns:a16="http://schemas.microsoft.com/office/drawing/2014/main" id="{3B2E4609-7B42-CCFA-7A43-C73A2DFCA6F5}"/>
              </a:ext>
            </a:extLst>
          </p:cNvPr>
          <p:cNvCxnSpPr>
            <a:stCxn id="10" idx="3"/>
            <a:endCxn id="12" idx="1"/>
          </p:cNvCxnSpPr>
          <p:nvPr/>
        </p:nvCxnSpPr>
        <p:spPr>
          <a:xfrm flipV="1">
            <a:off x="5361889" y="5715254"/>
            <a:ext cx="1020555" cy="3983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4002F06-CFE0-74A4-B6E4-150B47DB76D8}"/>
              </a:ext>
            </a:extLst>
          </p:cNvPr>
          <p:cNvCxnSpPr>
            <a:stCxn id="12" idx="3"/>
          </p:cNvCxnSpPr>
          <p:nvPr/>
        </p:nvCxnSpPr>
        <p:spPr>
          <a:xfrm flipV="1">
            <a:off x="7678588" y="4401108"/>
            <a:ext cx="2160240" cy="13141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2F831C55-5A22-1296-E1D6-F8AAB3DACD8F}"/>
              </a:ext>
            </a:extLst>
          </p:cNvPr>
          <p:cNvCxnSpPr>
            <a:cxnSpLocks/>
            <a:stCxn id="4" idx="3"/>
          </p:cNvCxnSpPr>
          <p:nvPr/>
        </p:nvCxnSpPr>
        <p:spPr>
          <a:xfrm flipV="1">
            <a:off x="4438228" y="2895310"/>
            <a:ext cx="5400600" cy="8640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1EC4141-7DE9-E2D5-4E41-42B5640F6918}"/>
              </a:ext>
            </a:extLst>
          </p:cNvPr>
          <p:cNvSpPr/>
          <p:nvPr/>
        </p:nvSpPr>
        <p:spPr>
          <a:xfrm>
            <a:off x="6310436" y="3395319"/>
            <a:ext cx="1296144" cy="54006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hlinkClick r:id="rId2"/>
              </a:rPr>
              <a:t>SAP SCC</a:t>
            </a:r>
            <a:endParaRPr lang="en-US" dirty="0"/>
          </a:p>
        </p:txBody>
      </p:sp>
      <p:sp>
        <p:nvSpPr>
          <p:cNvPr id="21" name="Rectangle 20">
            <a:extLst>
              <a:ext uri="{FF2B5EF4-FFF2-40B4-BE49-F238E27FC236}">
                <a16:creationId xmlns:a16="http://schemas.microsoft.com/office/drawing/2014/main" id="{35C286D6-0315-5520-0C00-1EEE147BCBEC}"/>
              </a:ext>
            </a:extLst>
          </p:cNvPr>
          <p:cNvSpPr/>
          <p:nvPr/>
        </p:nvSpPr>
        <p:spPr>
          <a:xfrm>
            <a:off x="490229" y="5311044"/>
            <a:ext cx="2063349" cy="1522585"/>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S/4HANA Server</a:t>
            </a:r>
          </a:p>
          <a:p>
            <a:pPr algn="ctr"/>
            <a:r>
              <a:rPr lang="en-US" dirty="0"/>
              <a:t>On-premise</a:t>
            </a:r>
          </a:p>
          <a:p>
            <a:pPr algn="ctr"/>
            <a:r>
              <a:rPr lang="en-US" dirty="0"/>
              <a:t>Public AWS</a:t>
            </a:r>
          </a:p>
        </p:txBody>
      </p:sp>
      <p:cxnSp>
        <p:nvCxnSpPr>
          <p:cNvPr id="24" name="Connector: Elbow 23">
            <a:extLst>
              <a:ext uri="{FF2B5EF4-FFF2-40B4-BE49-F238E27FC236}">
                <a16:creationId xmlns:a16="http://schemas.microsoft.com/office/drawing/2014/main" id="{B9712789-8DAA-9F51-EDAF-8B7BA046157D}"/>
              </a:ext>
            </a:extLst>
          </p:cNvPr>
          <p:cNvCxnSpPr>
            <a:cxnSpLocks/>
            <a:stCxn id="4" idx="2"/>
            <a:endCxn id="21" idx="0"/>
          </p:cNvCxnSpPr>
          <p:nvPr/>
        </p:nvCxnSpPr>
        <p:spPr>
          <a:xfrm rot="5400000">
            <a:off x="1664187" y="4481219"/>
            <a:ext cx="687542" cy="9721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28DDF3B-C255-0DB5-F5E3-206CFB16E390}"/>
              </a:ext>
            </a:extLst>
          </p:cNvPr>
          <p:cNvSpPr/>
          <p:nvPr/>
        </p:nvSpPr>
        <p:spPr>
          <a:xfrm>
            <a:off x="693812" y="3429000"/>
            <a:ext cx="1512168" cy="33040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Desti_s4</a:t>
            </a:r>
          </a:p>
        </p:txBody>
      </p:sp>
      <p:sp>
        <p:nvSpPr>
          <p:cNvPr id="27" name="Rectangle 26">
            <a:extLst>
              <a:ext uri="{FF2B5EF4-FFF2-40B4-BE49-F238E27FC236}">
                <a16:creationId xmlns:a16="http://schemas.microsoft.com/office/drawing/2014/main" id="{D975352E-F05F-C08C-3C47-31289D51DF48}"/>
              </a:ext>
            </a:extLst>
          </p:cNvPr>
          <p:cNvSpPr/>
          <p:nvPr/>
        </p:nvSpPr>
        <p:spPr>
          <a:xfrm>
            <a:off x="2602686" y="3434499"/>
            <a:ext cx="1512168" cy="33040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Desti_ecc</a:t>
            </a:r>
            <a:endParaRPr lang="en-US" dirty="0"/>
          </a:p>
        </p:txBody>
      </p:sp>
      <p:sp>
        <p:nvSpPr>
          <p:cNvPr id="28" name="Rectangle 27">
            <a:extLst>
              <a:ext uri="{FF2B5EF4-FFF2-40B4-BE49-F238E27FC236}">
                <a16:creationId xmlns:a16="http://schemas.microsoft.com/office/drawing/2014/main" id="{2E5255E6-A2BA-9C95-DF4F-20DFAED57201}"/>
              </a:ext>
            </a:extLst>
          </p:cNvPr>
          <p:cNvSpPr/>
          <p:nvPr/>
        </p:nvSpPr>
        <p:spPr>
          <a:xfrm>
            <a:off x="693812" y="3903422"/>
            <a:ext cx="1512168" cy="33040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Desti_BW</a:t>
            </a:r>
            <a:endParaRPr lang="en-US" dirty="0"/>
          </a:p>
        </p:txBody>
      </p:sp>
      <p:sp>
        <p:nvSpPr>
          <p:cNvPr id="29" name="Rectangle 28">
            <a:extLst>
              <a:ext uri="{FF2B5EF4-FFF2-40B4-BE49-F238E27FC236}">
                <a16:creationId xmlns:a16="http://schemas.microsoft.com/office/drawing/2014/main" id="{8C9A6EF4-EAAB-C28B-D892-D854A0731D3B}"/>
              </a:ext>
            </a:extLst>
          </p:cNvPr>
          <p:cNvSpPr/>
          <p:nvPr/>
        </p:nvSpPr>
        <p:spPr>
          <a:xfrm>
            <a:off x="4438228" y="2924944"/>
            <a:ext cx="1368152" cy="2880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Html5 repo</a:t>
            </a:r>
          </a:p>
        </p:txBody>
      </p:sp>
      <p:sp>
        <p:nvSpPr>
          <p:cNvPr id="30" name="Rectangle 29">
            <a:extLst>
              <a:ext uri="{FF2B5EF4-FFF2-40B4-BE49-F238E27FC236}">
                <a16:creationId xmlns:a16="http://schemas.microsoft.com/office/drawing/2014/main" id="{008F38DA-CC8A-FDC1-CFE1-40CBEAEF966A}"/>
              </a:ext>
            </a:extLst>
          </p:cNvPr>
          <p:cNvSpPr/>
          <p:nvPr/>
        </p:nvSpPr>
        <p:spPr>
          <a:xfrm>
            <a:off x="4438228" y="3266982"/>
            <a:ext cx="1368152" cy="2880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launchpad</a:t>
            </a:r>
          </a:p>
        </p:txBody>
      </p:sp>
    </p:spTree>
    <p:extLst>
      <p:ext uri="{BB962C8B-B14F-4D97-AF65-F5344CB8AC3E}">
        <p14:creationId xmlns:p14="http://schemas.microsoft.com/office/powerpoint/2010/main" val="3398808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C708-B580-B4CA-21B8-F478A416F1A7}"/>
              </a:ext>
            </a:extLst>
          </p:cNvPr>
          <p:cNvSpPr>
            <a:spLocks noGrp="1"/>
          </p:cNvSpPr>
          <p:nvPr>
            <p:ph type="title"/>
          </p:nvPr>
        </p:nvSpPr>
        <p:spPr>
          <a:xfrm>
            <a:off x="189756" y="116632"/>
            <a:ext cx="10969943" cy="711081"/>
          </a:xfrm>
        </p:spPr>
        <p:txBody>
          <a:bodyPr/>
          <a:lstStyle/>
          <a:p>
            <a:r>
              <a:rPr lang="en-US" dirty="0"/>
              <a:t>Steps </a:t>
            </a:r>
          </a:p>
        </p:txBody>
      </p:sp>
      <p:sp>
        <p:nvSpPr>
          <p:cNvPr id="3" name="Content Placeholder 2">
            <a:extLst>
              <a:ext uri="{FF2B5EF4-FFF2-40B4-BE49-F238E27FC236}">
                <a16:creationId xmlns:a16="http://schemas.microsoft.com/office/drawing/2014/main" id="{8A337CE3-9760-A86F-4016-33F8FB87BEE8}"/>
              </a:ext>
            </a:extLst>
          </p:cNvPr>
          <p:cNvSpPr>
            <a:spLocks noGrp="1"/>
          </p:cNvSpPr>
          <p:nvPr>
            <p:ph sz="quarter" idx="13"/>
          </p:nvPr>
        </p:nvSpPr>
        <p:spPr>
          <a:xfrm>
            <a:off x="189756" y="932701"/>
            <a:ext cx="11391056" cy="5808667"/>
          </a:xfrm>
        </p:spPr>
        <p:txBody>
          <a:bodyPr/>
          <a:lstStyle/>
          <a:p>
            <a:pPr marL="342900" indent="-342900">
              <a:buAutoNum type="arabicPeriod"/>
            </a:pPr>
            <a:r>
              <a:rPr lang="en-US" sz="1800" dirty="0"/>
              <a:t>Go to BAS tool and create a new dev space of type Fiori to develop Fiori app</a:t>
            </a:r>
          </a:p>
          <a:p>
            <a:pPr marL="342900" indent="-342900">
              <a:buAutoNum type="arabicPeriod"/>
            </a:pPr>
            <a:r>
              <a:rPr lang="en-US" sz="1800" dirty="0"/>
              <a:t>Go to service center and create a destination to connect to ABAP system, if we have 5 systems, we will create 5 destinations. If its OP system, we create a single cloud connector system</a:t>
            </a:r>
          </a:p>
          <a:p>
            <a:pPr marL="342900" indent="-342900">
              <a:buAutoNum type="arabicPeriod"/>
            </a:pPr>
            <a:r>
              <a:rPr lang="en-US" sz="1800" dirty="0"/>
              <a:t>Create a new List report app View </a:t>
            </a:r>
            <a:r>
              <a:rPr lang="en-US" sz="1800" dirty="0">
                <a:sym typeface="Wingdings" panose="05000000000000000000" pitchFamily="2" charset="2"/>
              </a:rPr>
              <a:t> Find command.. Create Fiori App from template</a:t>
            </a:r>
          </a:p>
          <a:p>
            <a:pPr marL="342900" indent="-342900">
              <a:buAutoNum type="arabicPeriod"/>
            </a:pPr>
            <a:r>
              <a:rPr lang="en-US" sz="1800" dirty="0">
                <a:sym typeface="Wingdings" panose="05000000000000000000" pitchFamily="2" charset="2"/>
              </a:rPr>
              <a:t>Once app is generated and dependencies are installed, we can test the app locally in BAS</a:t>
            </a:r>
          </a:p>
          <a:p>
            <a:pPr marL="342900" indent="-342900">
              <a:buAutoNum type="arabicPeriod"/>
            </a:pPr>
            <a:r>
              <a:rPr lang="en-US" sz="1800" dirty="0">
                <a:sym typeface="Wingdings" panose="05000000000000000000" pitchFamily="2" charset="2"/>
              </a:rPr>
              <a:t>Add the deployment configuration for Cloud Foundry and Fiori Launchpad properties.</a:t>
            </a:r>
          </a:p>
          <a:p>
            <a:r>
              <a:rPr lang="en-US" sz="1800" dirty="0">
                <a:sym typeface="Wingdings" panose="05000000000000000000" pitchFamily="2" charset="2"/>
              </a:rPr>
              <a:t>DEPLOYMENT</a:t>
            </a:r>
          </a:p>
          <a:p>
            <a:pPr marL="342900" indent="-342900">
              <a:buAutoNum type="arabicPeriod"/>
            </a:pPr>
            <a:r>
              <a:rPr lang="en-US" sz="1800" dirty="0">
                <a:sym typeface="Wingdings" panose="05000000000000000000" pitchFamily="2" charset="2"/>
              </a:rPr>
              <a:t>Terminal  open new terminal and type </a:t>
            </a:r>
            <a:r>
              <a:rPr lang="en-US" sz="1800" b="1" dirty="0" err="1">
                <a:sym typeface="Wingdings" panose="05000000000000000000" pitchFamily="2" charset="2"/>
              </a:rPr>
              <a:t>cf</a:t>
            </a:r>
            <a:r>
              <a:rPr lang="en-US" sz="1800" b="1" dirty="0">
                <a:sym typeface="Wingdings" panose="05000000000000000000" pitchFamily="2" charset="2"/>
              </a:rPr>
              <a:t> login</a:t>
            </a:r>
          </a:p>
          <a:p>
            <a:pPr marL="342900" indent="-342900">
              <a:buAutoNum type="arabicPeriod"/>
            </a:pPr>
            <a:r>
              <a:rPr lang="en-US" sz="1800" dirty="0">
                <a:sym typeface="Wingdings" panose="05000000000000000000" pitchFamily="2" charset="2"/>
              </a:rPr>
              <a:t>In BTP there is a dev space which in turn has html5 repository where our app lives. First we need to </a:t>
            </a:r>
            <a:r>
              <a:rPr lang="en-US" sz="1800" dirty="0" err="1">
                <a:sym typeface="Wingdings" panose="05000000000000000000" pitchFamily="2" charset="2"/>
              </a:rPr>
              <a:t>packge</a:t>
            </a:r>
            <a:r>
              <a:rPr lang="en-US" sz="1800" dirty="0">
                <a:sym typeface="Wingdings" panose="05000000000000000000" pitchFamily="2" charset="2"/>
              </a:rPr>
              <a:t> app and then deploy. We right click on </a:t>
            </a:r>
            <a:r>
              <a:rPr lang="en-US" sz="1800" dirty="0" err="1">
                <a:sym typeface="Wingdings" panose="05000000000000000000" pitchFamily="2" charset="2"/>
              </a:rPr>
              <a:t>mta.yaml</a:t>
            </a:r>
            <a:r>
              <a:rPr lang="en-US" sz="1800" dirty="0">
                <a:sym typeface="Wingdings" panose="05000000000000000000" pitchFamily="2" charset="2"/>
              </a:rPr>
              <a:t> file and choose Build MTA </a:t>
            </a:r>
            <a:r>
              <a:rPr lang="en-US" sz="1800" dirty="0" err="1">
                <a:sym typeface="Wingdings" panose="05000000000000000000" pitchFamily="2" charset="2"/>
              </a:rPr>
              <a:t>Archieve</a:t>
            </a:r>
            <a:endParaRPr lang="en-US" sz="1800" dirty="0">
              <a:sym typeface="Wingdings" panose="05000000000000000000" pitchFamily="2" charset="2"/>
            </a:endParaRPr>
          </a:p>
          <a:p>
            <a:pPr marL="342900" indent="-342900">
              <a:buAutoNum type="arabicPeriod"/>
            </a:pPr>
            <a:r>
              <a:rPr lang="en-US" sz="1800" dirty="0">
                <a:sym typeface="Wingdings" panose="05000000000000000000" pitchFamily="2" charset="2"/>
              </a:rPr>
              <a:t>We go to </a:t>
            </a:r>
            <a:r>
              <a:rPr lang="en-US" sz="1800" dirty="0" err="1">
                <a:sym typeface="Wingdings" panose="05000000000000000000" pitchFamily="2" charset="2"/>
              </a:rPr>
              <a:t>package.json</a:t>
            </a:r>
            <a:r>
              <a:rPr lang="en-US" sz="1800" dirty="0">
                <a:sym typeface="Wingdings" panose="05000000000000000000" pitchFamily="2" charset="2"/>
              </a:rPr>
              <a:t> file and hover mouse on deploy script and click run.</a:t>
            </a:r>
          </a:p>
          <a:p>
            <a:pPr marL="342900" indent="-342900">
              <a:buFontTx/>
              <a:buAutoNum type="arabicPeriod"/>
            </a:pPr>
            <a:r>
              <a:rPr lang="en-US" sz="1800" dirty="0">
                <a:sym typeface="Wingdings" panose="05000000000000000000" pitchFamily="2" charset="2"/>
              </a:rPr>
              <a:t>We can check if the app has reached html5 repository safely. </a:t>
            </a:r>
            <a:r>
              <a:rPr lang="en-US" sz="1800" dirty="0" err="1"/>
              <a:t>cf</a:t>
            </a:r>
            <a:r>
              <a:rPr lang="en-US" sz="1800" dirty="0"/>
              <a:t> html5-list</a:t>
            </a:r>
            <a:endParaRPr lang="en-US" sz="1800" dirty="0">
              <a:hlinkClick r:id="rId2"/>
            </a:endParaRPr>
          </a:p>
          <a:p>
            <a:r>
              <a:rPr lang="en-US" sz="1800" dirty="0"/>
              <a:t>END USER Access</a:t>
            </a:r>
          </a:p>
          <a:p>
            <a:pPr marL="342900" indent="-342900">
              <a:buAutoNum type="arabicPeriod"/>
            </a:pPr>
            <a:r>
              <a:rPr lang="en-US" sz="1800" dirty="0" err="1"/>
              <a:t>Goto</a:t>
            </a:r>
            <a:r>
              <a:rPr lang="en-US" sz="1800" dirty="0"/>
              <a:t> BTP account and in service marketplace search for launchpad service and start an instance</a:t>
            </a:r>
          </a:p>
          <a:p>
            <a:pPr marL="342900" indent="-342900">
              <a:buAutoNum type="arabicPeriod"/>
            </a:pPr>
            <a:r>
              <a:rPr lang="en-US" sz="1800" dirty="0"/>
              <a:t>Open service and create a site</a:t>
            </a:r>
          </a:p>
          <a:p>
            <a:pPr marL="342900" indent="-342900">
              <a:buAutoNum type="arabicPeriod"/>
            </a:pPr>
            <a:r>
              <a:rPr lang="en-US" sz="1800" dirty="0"/>
              <a:t>Go to provider, select refresh on html5 repo</a:t>
            </a:r>
          </a:p>
          <a:p>
            <a:pPr marL="342900" indent="-342900">
              <a:buAutoNum type="arabicPeriod"/>
            </a:pPr>
            <a:r>
              <a:rPr lang="en-US" sz="1800" dirty="0"/>
              <a:t>Go to content explorer in content manager and choose html5 content provider select and Add my content</a:t>
            </a:r>
          </a:p>
          <a:p>
            <a:pPr marL="342900" indent="-342900">
              <a:buAutoNum type="arabicPeriod"/>
            </a:pPr>
            <a:endParaRPr lang="en-US" sz="1800" dirty="0"/>
          </a:p>
          <a:p>
            <a:pPr marL="342900" indent="-342900">
              <a:buAutoNum type="arabicPeriod"/>
            </a:pPr>
            <a:endParaRPr lang="en-US" sz="1800" dirty="0"/>
          </a:p>
        </p:txBody>
      </p:sp>
    </p:spTree>
    <p:extLst>
      <p:ext uri="{BB962C8B-B14F-4D97-AF65-F5344CB8AC3E}">
        <p14:creationId xmlns:p14="http://schemas.microsoft.com/office/powerpoint/2010/main" val="1824168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C708-B580-B4CA-21B8-F478A416F1A7}"/>
              </a:ext>
            </a:extLst>
          </p:cNvPr>
          <p:cNvSpPr>
            <a:spLocks noGrp="1"/>
          </p:cNvSpPr>
          <p:nvPr>
            <p:ph type="title"/>
          </p:nvPr>
        </p:nvSpPr>
        <p:spPr>
          <a:xfrm>
            <a:off x="189756" y="116632"/>
            <a:ext cx="10969943" cy="711081"/>
          </a:xfrm>
        </p:spPr>
        <p:txBody>
          <a:bodyPr/>
          <a:lstStyle/>
          <a:p>
            <a:r>
              <a:rPr lang="en-US" dirty="0"/>
              <a:t>Steps </a:t>
            </a:r>
          </a:p>
        </p:txBody>
      </p:sp>
      <p:sp>
        <p:nvSpPr>
          <p:cNvPr id="3" name="Content Placeholder 2">
            <a:extLst>
              <a:ext uri="{FF2B5EF4-FFF2-40B4-BE49-F238E27FC236}">
                <a16:creationId xmlns:a16="http://schemas.microsoft.com/office/drawing/2014/main" id="{8A337CE3-9760-A86F-4016-33F8FB87BEE8}"/>
              </a:ext>
            </a:extLst>
          </p:cNvPr>
          <p:cNvSpPr>
            <a:spLocks noGrp="1"/>
          </p:cNvSpPr>
          <p:nvPr>
            <p:ph sz="quarter" idx="13"/>
          </p:nvPr>
        </p:nvSpPr>
        <p:spPr>
          <a:xfrm>
            <a:off x="189756" y="932701"/>
            <a:ext cx="11391056" cy="5808667"/>
          </a:xfrm>
        </p:spPr>
        <p:txBody>
          <a:bodyPr/>
          <a:lstStyle/>
          <a:p>
            <a:pPr marL="342900" indent="-342900">
              <a:buAutoNum type="arabicPeriod"/>
            </a:pPr>
            <a:r>
              <a:rPr lang="en-US" sz="1800" dirty="0"/>
              <a:t>Go to content manager and add a catalog and group</a:t>
            </a:r>
          </a:p>
          <a:p>
            <a:pPr marL="342900" indent="-342900">
              <a:buAutoNum type="arabicPeriod"/>
            </a:pPr>
            <a:r>
              <a:rPr lang="en-US" sz="1800" dirty="0"/>
              <a:t>Create a catalog and on right side click search to add our app to the catalog</a:t>
            </a:r>
          </a:p>
          <a:p>
            <a:pPr marL="342900" indent="-342900">
              <a:buFontTx/>
              <a:buAutoNum type="arabicPeriod"/>
            </a:pPr>
            <a:r>
              <a:rPr lang="en-US" sz="1800" dirty="0"/>
              <a:t>Create a group and on right side click search to add our app to the catalog</a:t>
            </a:r>
          </a:p>
          <a:p>
            <a:pPr marL="342900" indent="-342900">
              <a:buFontTx/>
              <a:buAutoNum type="arabicPeriod"/>
            </a:pPr>
            <a:r>
              <a:rPr lang="en-US" sz="1800" dirty="0"/>
              <a:t>Go to default Everyone Role and also add our app inside</a:t>
            </a:r>
          </a:p>
          <a:p>
            <a:pPr marL="342900" indent="-342900">
              <a:buFontTx/>
              <a:buAutoNum type="arabicPeriod"/>
            </a:pPr>
            <a:r>
              <a:rPr lang="en-US" sz="1800" dirty="0"/>
              <a:t>Grant the everyone role to the user’s who want s to access, under sub account </a:t>
            </a:r>
            <a:r>
              <a:rPr lang="en-US" sz="1800" dirty="0">
                <a:sym typeface="Wingdings" panose="05000000000000000000" pitchFamily="2" charset="2"/>
              </a:rPr>
              <a:t> security section </a:t>
            </a:r>
          </a:p>
          <a:p>
            <a:endParaRPr lang="en-US" sz="1800" dirty="0"/>
          </a:p>
          <a:p>
            <a:pPr marL="342900" indent="-342900">
              <a:buFontTx/>
              <a:buAutoNum type="arabicPeriod"/>
            </a:pPr>
            <a:endParaRPr lang="en-US" sz="1800" dirty="0"/>
          </a:p>
          <a:p>
            <a:pPr marL="342900" indent="-342900">
              <a:buAutoNum type="arabicPeriod"/>
            </a:pPr>
            <a:endParaRPr lang="en-US" sz="1800" dirty="0"/>
          </a:p>
          <a:p>
            <a:pPr marL="342900" indent="-342900">
              <a:buAutoNum type="arabicPeriod"/>
            </a:pPr>
            <a:endParaRPr lang="en-US" sz="1800" dirty="0"/>
          </a:p>
          <a:p>
            <a:pPr marL="342900" indent="-342900">
              <a:buAutoNum type="arabicPeriod"/>
            </a:pPr>
            <a:endParaRPr lang="en-US" sz="1800" dirty="0"/>
          </a:p>
        </p:txBody>
      </p:sp>
    </p:spTree>
    <p:extLst>
      <p:ext uri="{BB962C8B-B14F-4D97-AF65-F5344CB8AC3E}">
        <p14:creationId xmlns:p14="http://schemas.microsoft.com/office/powerpoint/2010/main" val="1669150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Check the Deployed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89756" y="980728"/>
            <a:ext cx="11907621" cy="1661993"/>
          </a:xfrm>
          <a:prstGeom prst="rect">
            <a:avLst/>
          </a:prstGeom>
          <a:noFill/>
        </p:spPr>
        <p:txBody>
          <a:bodyPr wrap="square" rtlCol="0">
            <a:spAutoFit/>
          </a:bodyPr>
          <a:lstStyle/>
          <a:p>
            <a:r>
              <a:rPr lang="en-US" sz="1800" dirty="0"/>
              <a:t>We can use below commands to check deployed apps in BTP</a:t>
            </a:r>
          </a:p>
          <a:p>
            <a:endParaRPr lang="en-US" sz="1800" dirty="0"/>
          </a:p>
          <a:p>
            <a:r>
              <a:rPr lang="en-US" sz="1600" dirty="0" err="1"/>
              <a:t>cf</a:t>
            </a:r>
            <a:r>
              <a:rPr lang="en-US" sz="1600" dirty="0"/>
              <a:t> html5-list</a:t>
            </a:r>
            <a:endParaRPr lang="en-US" sz="1600" dirty="0">
              <a:hlinkClick r:id="rId3"/>
            </a:endParaRPr>
          </a:p>
          <a:p>
            <a:r>
              <a:rPr lang="en-US" sz="1600" dirty="0" err="1"/>
              <a:t>cf</a:t>
            </a:r>
            <a:r>
              <a:rPr lang="en-US" sz="1600" dirty="0"/>
              <a:t> html5-list -di </a:t>
            </a:r>
            <a:r>
              <a:rPr lang="en-US" sz="1600" dirty="0" err="1"/>
              <a:t>destname</a:t>
            </a:r>
            <a:r>
              <a:rPr lang="en-US" sz="1600" dirty="0"/>
              <a:t> -u</a:t>
            </a:r>
            <a:endParaRPr lang="en-US" sz="1600" dirty="0">
              <a:hlinkClick r:id="" action="ppaction://noaction"/>
            </a:endParaRPr>
          </a:p>
          <a:p>
            <a:r>
              <a:rPr lang="en-US" sz="1600" dirty="0">
                <a:hlinkClick r:id="" action="ppaction://noaction"/>
              </a:rPr>
              <a:t>https://sap.github.io/cf-html5-apps-repo-cli-plugin/</a:t>
            </a:r>
            <a:endParaRPr lang="en-US" sz="1600" dirty="0"/>
          </a:p>
          <a:p>
            <a:endParaRPr lang="en-US" sz="1800" dirty="0"/>
          </a:p>
        </p:txBody>
      </p:sp>
      <p:pic>
        <p:nvPicPr>
          <p:cNvPr id="1026" name="Picture 2" descr="Serverless SAP Fiori Apps on SAP BTP, Cloud Foundry environment | SAP Blogs">
            <a:extLst>
              <a:ext uri="{FF2B5EF4-FFF2-40B4-BE49-F238E27FC236}">
                <a16:creationId xmlns:a16="http://schemas.microsoft.com/office/drawing/2014/main" id="{7322FECB-630D-4AC1-A988-D350D077AF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3099" y="2642721"/>
            <a:ext cx="6182626" cy="378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80351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312569" y="164983"/>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07</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277708" y="970205"/>
            <a:ext cx="11101595" cy="5632311"/>
          </a:xfrm>
          <a:prstGeom prst="rect">
            <a:avLst/>
          </a:prstGeom>
          <a:noFill/>
        </p:spPr>
        <p:txBody>
          <a:bodyPr wrap="square" rtlCol="0">
            <a:spAutoFit/>
          </a:bodyPr>
          <a:lstStyle/>
          <a:p>
            <a:pPr marL="133234" indent="-285664">
              <a:buFont typeface="Arial" panose="020B0604020202020204" pitchFamily="34" charset="0"/>
              <a:buChar char="•"/>
            </a:pPr>
            <a:r>
              <a:rPr lang="en-US" sz="1800" dirty="0">
                <a:solidFill>
                  <a:schemeClr val="bg1"/>
                </a:solidFill>
              </a:rPr>
              <a:t>Understand the persona for Approver</a:t>
            </a:r>
          </a:p>
          <a:p>
            <a:pPr marL="133234" indent="-285664">
              <a:buFont typeface="Arial" panose="020B0604020202020204" pitchFamily="34" charset="0"/>
              <a:buChar char="•"/>
            </a:pPr>
            <a:r>
              <a:rPr lang="en-US" sz="1800" dirty="0">
                <a:solidFill>
                  <a:schemeClr val="bg1"/>
                </a:solidFill>
              </a:rPr>
              <a:t>Implementing Approver projection</a:t>
            </a:r>
          </a:p>
          <a:p>
            <a:pPr marL="133234" indent="-285664">
              <a:buFont typeface="Arial" panose="020B0604020202020204" pitchFamily="34" charset="0"/>
              <a:buChar char="•"/>
            </a:pPr>
            <a:r>
              <a:rPr lang="en-US" sz="1800" dirty="0">
                <a:solidFill>
                  <a:schemeClr val="bg1"/>
                </a:solidFill>
              </a:rPr>
              <a:t>Annotations for Approver Scenario</a:t>
            </a:r>
          </a:p>
          <a:p>
            <a:pPr marL="133234" indent="-285664">
              <a:buFont typeface="Arial" panose="020B0604020202020204" pitchFamily="34" charset="0"/>
              <a:buChar char="•"/>
            </a:pPr>
            <a:r>
              <a:rPr lang="en-US" sz="1800" dirty="0">
                <a:solidFill>
                  <a:schemeClr val="bg1"/>
                </a:solidFill>
              </a:rPr>
              <a:t>Behavior Definition for Approver</a:t>
            </a:r>
          </a:p>
          <a:p>
            <a:pPr marL="133234" indent="-285664">
              <a:buFont typeface="Arial" panose="020B0604020202020204" pitchFamily="34" charset="0"/>
              <a:buChar char="•"/>
            </a:pPr>
            <a:r>
              <a:rPr lang="en-US" sz="1800" dirty="0">
                <a:solidFill>
                  <a:schemeClr val="bg1"/>
                </a:solidFill>
              </a:rPr>
              <a:t>Service Binding for Approver Scenario</a:t>
            </a:r>
          </a:p>
          <a:p>
            <a:pPr marL="133234" indent="-285664">
              <a:buFont typeface="Arial" panose="020B0604020202020204" pitchFamily="34" charset="0"/>
              <a:buChar char="•"/>
            </a:pPr>
            <a:r>
              <a:rPr lang="en-US" sz="1800" dirty="0">
                <a:solidFill>
                  <a:schemeClr val="bg1"/>
                </a:solidFill>
              </a:rPr>
              <a:t>Fiori App for Approver</a:t>
            </a:r>
          </a:p>
          <a:p>
            <a:pPr marL="133234" indent="-285664">
              <a:buFont typeface="Arial" panose="020B0604020202020204" pitchFamily="34" charset="0"/>
              <a:buChar char="•"/>
            </a:pPr>
            <a:r>
              <a:rPr lang="en-US" sz="1800" dirty="0">
                <a:solidFill>
                  <a:schemeClr val="bg1"/>
                </a:solidFill>
              </a:rPr>
              <a:t>Deploy Fiori App to SAP CF</a:t>
            </a:r>
          </a:p>
          <a:p>
            <a:pPr marL="133234" indent="-285664">
              <a:buFont typeface="Arial" panose="020B0604020202020204" pitchFamily="34" charset="0"/>
              <a:buChar char="•"/>
            </a:pPr>
            <a:r>
              <a:rPr lang="en-US" sz="1800" dirty="0">
                <a:solidFill>
                  <a:schemeClr val="bg1"/>
                </a:solidFill>
              </a:rPr>
              <a:t>Implementing Level 3 for Booking Supplement</a:t>
            </a:r>
          </a:p>
          <a:p>
            <a:pPr marL="133234" indent="-285664">
              <a:buFont typeface="Arial" panose="020B0604020202020204" pitchFamily="34" charset="0"/>
              <a:buChar char="•"/>
            </a:pPr>
            <a:r>
              <a:rPr lang="en-US" sz="1800" dirty="0">
                <a:solidFill>
                  <a:schemeClr val="bg1"/>
                </a:solidFill>
              </a:rPr>
              <a:t>Service Consumption Model</a:t>
            </a:r>
          </a:p>
          <a:p>
            <a:pPr marL="133234" indent="-285664">
              <a:buFont typeface="Arial" panose="020B0604020202020204" pitchFamily="34" charset="0"/>
              <a:buChar char="•"/>
            </a:pPr>
            <a:r>
              <a:rPr lang="en-US" sz="1800" dirty="0">
                <a:solidFill>
                  <a:schemeClr val="bg1"/>
                </a:solidFill>
              </a:rPr>
              <a:t>Describing the Concept of Custom Entity</a:t>
            </a:r>
          </a:p>
          <a:p>
            <a:pPr marL="133234" indent="-285664">
              <a:buFont typeface="Arial" panose="020B0604020202020204" pitchFamily="34" charset="0"/>
              <a:buChar char="•"/>
            </a:pPr>
            <a:r>
              <a:rPr lang="en-US" sz="1800" dirty="0">
                <a:solidFill>
                  <a:schemeClr val="bg1"/>
                </a:solidFill>
              </a:rPr>
              <a:t>Why we use Custom Entity</a:t>
            </a:r>
          </a:p>
          <a:p>
            <a:pPr marL="133234" indent="-285664">
              <a:buFont typeface="Arial" panose="020B0604020202020204" pitchFamily="34" charset="0"/>
              <a:buChar char="•"/>
            </a:pPr>
            <a:r>
              <a:rPr lang="en-US" sz="1800" dirty="0">
                <a:solidFill>
                  <a:schemeClr val="bg1"/>
                </a:solidFill>
              </a:rPr>
              <a:t>Implement Custom Entity</a:t>
            </a:r>
          </a:p>
          <a:p>
            <a:pPr marL="133234" indent="-285664">
              <a:buFont typeface="Arial" panose="020B0604020202020204" pitchFamily="34" charset="0"/>
              <a:buChar char="•"/>
            </a:pPr>
            <a:r>
              <a:rPr lang="en-US" sz="1800" dirty="0">
                <a:solidFill>
                  <a:schemeClr val="bg1"/>
                </a:solidFill>
              </a:rPr>
              <a:t>Create Class for Custom Entity</a:t>
            </a:r>
          </a:p>
          <a:p>
            <a:pPr marL="133234" indent="-285664">
              <a:buFont typeface="Arial" panose="020B0604020202020204" pitchFamily="34" charset="0"/>
              <a:buChar char="•"/>
            </a:pPr>
            <a:r>
              <a:rPr lang="en-US" sz="1800" dirty="0">
                <a:solidFill>
                  <a:schemeClr val="bg1"/>
                </a:solidFill>
              </a:rPr>
              <a:t>Test Custom Entity</a:t>
            </a:r>
          </a:p>
          <a:p>
            <a:pPr marL="133234" indent="-285664">
              <a:buFont typeface="Arial" panose="020B0604020202020204" pitchFamily="34" charset="0"/>
              <a:buChar char="•"/>
            </a:pPr>
            <a:r>
              <a:rPr lang="en-US" sz="1800" dirty="0">
                <a:solidFill>
                  <a:schemeClr val="bg1"/>
                </a:solidFill>
              </a:rPr>
              <a:t>Deploy Fiori App to SAP CF</a:t>
            </a:r>
          </a:p>
          <a:p>
            <a:pPr marL="133234" indent="-285664">
              <a:buFont typeface="Arial" panose="020B0604020202020204" pitchFamily="34" charset="0"/>
              <a:buChar char="•"/>
            </a:pPr>
            <a:r>
              <a:rPr lang="en-US" sz="1800" dirty="0">
                <a:solidFill>
                  <a:schemeClr val="bg1"/>
                </a:solidFill>
              </a:rPr>
              <a:t>Fiori App with Launchpad in BTP</a:t>
            </a:r>
          </a:p>
          <a:p>
            <a:pPr marL="133234" indent="-285664">
              <a:buFont typeface="Arial" panose="020B0604020202020204" pitchFamily="34" charset="0"/>
              <a:buChar char="•"/>
            </a:pPr>
            <a:r>
              <a:rPr lang="en-US" sz="1800" dirty="0">
                <a:solidFill>
                  <a:schemeClr val="bg1"/>
                </a:solidFill>
              </a:rPr>
              <a:t>What is ABAP Git</a:t>
            </a:r>
          </a:p>
          <a:p>
            <a:pPr marL="133234" indent="-285664">
              <a:buFont typeface="Arial" panose="020B0604020202020204" pitchFamily="34" charset="0"/>
              <a:buChar char="•"/>
            </a:pPr>
            <a:r>
              <a:rPr lang="en-US" sz="1800" dirty="0">
                <a:solidFill>
                  <a:schemeClr val="bg1"/>
                </a:solidFill>
              </a:rPr>
              <a:t>Why we use ABAP Git</a:t>
            </a:r>
          </a:p>
          <a:p>
            <a:pPr marL="133234" indent="-285664">
              <a:buFont typeface="Arial" panose="020B0604020202020204" pitchFamily="34" charset="0"/>
              <a:buChar char="•"/>
            </a:pPr>
            <a:r>
              <a:rPr lang="en-US" sz="1800" dirty="0">
                <a:solidFill>
                  <a:schemeClr val="bg1"/>
                </a:solidFill>
              </a:rPr>
              <a:t>ABAP Git Integration</a:t>
            </a:r>
          </a:p>
          <a:p>
            <a:pPr marL="133234" indent="-285664">
              <a:buFont typeface="Arial" panose="020B0604020202020204" pitchFamily="34" charset="0"/>
              <a:buChar char="•"/>
            </a:pPr>
            <a:r>
              <a:rPr lang="en-US" sz="1800" dirty="0">
                <a:solidFill>
                  <a:schemeClr val="bg1"/>
                </a:solidFill>
              </a:rPr>
              <a:t>Understand How to Use ABAP Git</a:t>
            </a:r>
            <a:endParaRPr lang="en-US" sz="1200" dirty="0"/>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Behavior Definition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rotWithShape="1">
          <a:blip r:embed="rId3"/>
          <a:srcRect r="10703"/>
          <a:stretch/>
        </p:blipFill>
        <p:spPr>
          <a:xfrm>
            <a:off x="7606580" y="3471028"/>
            <a:ext cx="4183573" cy="2304256"/>
          </a:xfrm>
          <a:prstGeom prst="rect">
            <a:avLst/>
          </a:prstGeom>
        </p:spPr>
      </p:pic>
      <p:pic>
        <p:nvPicPr>
          <p:cNvPr id="3" name="Picture 2"/>
          <p:cNvPicPr>
            <a:picLocks noChangeAspect="1"/>
          </p:cNvPicPr>
          <p:nvPr/>
        </p:nvPicPr>
        <p:blipFill>
          <a:blip r:embed="rId4"/>
          <a:stretch>
            <a:fillRect/>
          </a:stretch>
        </p:blipFill>
        <p:spPr>
          <a:xfrm>
            <a:off x="609441" y="3093505"/>
            <a:ext cx="6061035" cy="3189540"/>
          </a:xfrm>
          <a:prstGeom prst="rect">
            <a:avLst/>
          </a:prstGeom>
        </p:spPr>
      </p:pic>
      <p:sp>
        <p:nvSpPr>
          <p:cNvPr id="7" name="Trapezoid 6">
            <a:extLst>
              <a:ext uri="{FF2B5EF4-FFF2-40B4-BE49-F238E27FC236}">
                <a16:creationId xmlns:a16="http://schemas.microsoft.com/office/drawing/2014/main" id="{3CF9945D-8CE6-41B7-BD84-CF2E0B472A12}"/>
              </a:ext>
            </a:extLst>
          </p:cNvPr>
          <p:cNvSpPr/>
          <p:nvPr/>
        </p:nvSpPr>
        <p:spPr>
          <a:xfrm rot="27000000">
            <a:off x="5799780" y="4086587"/>
            <a:ext cx="2805397" cy="106400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442" y="760636"/>
            <a:ext cx="10969942" cy="2308324"/>
          </a:xfrm>
          <a:prstGeom prst="rect">
            <a:avLst/>
          </a:prstGeom>
        </p:spPr>
        <p:txBody>
          <a:bodyPr wrap="square">
            <a:spAutoFit/>
          </a:bodyPr>
          <a:lstStyle/>
          <a:p>
            <a:pPr algn="just"/>
            <a:r>
              <a:rPr lang="en-US" sz="1800" dirty="0"/>
              <a:t>The scope of the UI service for the approver is more limited than for the processor. The approver can only modify the travel entity with accepting or rejecting the travel entries. The values in the corresponding booking entries are the basis for this decision-making.</a:t>
            </a:r>
          </a:p>
          <a:p>
            <a:pPr algn="just"/>
            <a:endParaRPr lang="en-US" sz="1800" dirty="0"/>
          </a:p>
          <a:p>
            <a:pPr algn="just"/>
            <a:r>
              <a:rPr lang="en-US" sz="1800" dirty="0"/>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 The keyword for this is use. - </a:t>
            </a:r>
            <a:r>
              <a:rPr lang="en-US" sz="1800" dirty="0">
                <a:hlinkClick r:id="rId5"/>
              </a:rPr>
              <a:t>Code here</a:t>
            </a:r>
            <a:endParaRPr lang="en-US" sz="1800" dirty="0"/>
          </a:p>
        </p:txBody>
      </p:sp>
    </p:spTree>
    <p:extLst>
      <p:ext uri="{BB962C8B-B14F-4D97-AF65-F5344CB8AC3E}">
        <p14:creationId xmlns:p14="http://schemas.microsoft.com/office/powerpoint/2010/main" val="281207511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374332" y="3562849"/>
            <a:ext cx="5670523" cy="2541488"/>
          </a:xfrm>
          <a:prstGeom prst="rect">
            <a:avLst/>
          </a:prstGeom>
        </p:spPr>
      </p:pic>
      <p:sp>
        <p:nvSpPr>
          <p:cNvPr id="3" name="Rectangle 2"/>
          <p:cNvSpPr/>
          <p:nvPr/>
        </p:nvSpPr>
        <p:spPr>
          <a:xfrm>
            <a:off x="609441" y="905526"/>
            <a:ext cx="10771236" cy="2308324"/>
          </a:xfrm>
          <a:prstGeom prst="rect">
            <a:avLst/>
          </a:prstGeom>
        </p:spPr>
        <p:txBody>
          <a:bodyPr wrap="square">
            <a:spAutoFit/>
          </a:bodyPr>
          <a:lstStyle/>
          <a:p>
            <a:pPr algn="just"/>
            <a:r>
              <a:rPr lang="en-US" sz="1800" dirty="0"/>
              <a:t>The service definition is a projection of the models and related behavior that you want to expose.</a:t>
            </a:r>
          </a:p>
          <a:p>
            <a:pPr algn="just"/>
            <a:endParaRPr lang="en-US" sz="1800" dirty="0"/>
          </a:p>
          <a:p>
            <a:pPr algn="just"/>
            <a:r>
              <a:rPr lang="en-US" sz="1800" dirty="0"/>
              <a:t>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p>
          <a:p>
            <a:pPr algn="just"/>
            <a:r>
              <a:rPr lang="en-US" sz="1800" dirty="0"/>
              <a:t>Service definition is used to assign the scope of the OData service. Travel, Booking, Passenger, TravelAgency, Currency CDS views are exposed in the service definition. Optionally, you can assign an alias for the each exposed CDS view</a:t>
            </a:r>
          </a:p>
        </p:txBody>
      </p:sp>
      <p:cxnSp>
        <p:nvCxnSpPr>
          <p:cNvPr id="8" name="Straight Connector 7"/>
          <p:cNvCxnSpPr/>
          <p:nvPr/>
        </p:nvCxnSpPr>
        <p:spPr>
          <a:xfrm>
            <a:off x="621804" y="3816692"/>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21804" y="3851756"/>
            <a:ext cx="4044812" cy="369332"/>
          </a:xfrm>
          <a:prstGeom prst="rect">
            <a:avLst/>
          </a:prstGeom>
          <a:noFill/>
        </p:spPr>
        <p:txBody>
          <a:bodyPr wrap="square" rtlCol="0">
            <a:spAutoFit/>
          </a:bodyPr>
          <a:lstStyle/>
          <a:p>
            <a:r>
              <a:rPr lang="en-US" sz="1800" dirty="0">
                <a:hlinkClick r:id="rId4"/>
              </a:rPr>
              <a:t>Service Definition</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21804" y="3346217"/>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317246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Binding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785698" y="1621022"/>
            <a:ext cx="10349274" cy="4904321"/>
          </a:xfrm>
          <a:prstGeom prst="rect">
            <a:avLst/>
          </a:prstGeom>
        </p:spPr>
      </p:pic>
      <p:sp>
        <p:nvSpPr>
          <p:cNvPr id="3" name="Rectangle 2"/>
          <p:cNvSpPr/>
          <p:nvPr/>
        </p:nvSpPr>
        <p:spPr>
          <a:xfrm>
            <a:off x="785698" y="905526"/>
            <a:ext cx="10594980" cy="646331"/>
          </a:xfrm>
          <a:prstGeom prst="rect">
            <a:avLst/>
          </a:prstGeom>
        </p:spPr>
        <p:txBody>
          <a:bodyPr wrap="square">
            <a:spAutoFit/>
          </a:bodyPr>
          <a:lstStyle/>
          <a:p>
            <a:r>
              <a:rPr lang="en-US" sz="1800" dirty="0"/>
              <a:t>A service binding implements the protocol that is used for the OData service. It uses a service definition that projects the data models and their related behaviors to the service.</a:t>
            </a:r>
          </a:p>
        </p:txBody>
      </p:sp>
    </p:spTree>
    <p:extLst>
      <p:ext uri="{BB962C8B-B14F-4D97-AF65-F5344CB8AC3E}">
        <p14:creationId xmlns:p14="http://schemas.microsoft.com/office/powerpoint/2010/main" val="400078826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Fiori App Preview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26925" y="1382193"/>
            <a:ext cx="11134973" cy="5084463"/>
          </a:xfrm>
          <a:prstGeom prst="rect">
            <a:avLst/>
          </a:prstGeom>
        </p:spPr>
      </p:pic>
    </p:spTree>
    <p:extLst>
      <p:ext uri="{BB962C8B-B14F-4D97-AF65-F5344CB8AC3E}">
        <p14:creationId xmlns:p14="http://schemas.microsoft.com/office/powerpoint/2010/main" val="345197409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Implement Level 3 for Booking Supplement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89756" y="980728"/>
            <a:ext cx="11907621" cy="369332"/>
          </a:xfrm>
          <a:prstGeom prst="rect">
            <a:avLst/>
          </a:prstGeom>
          <a:noFill/>
        </p:spPr>
        <p:txBody>
          <a:bodyPr wrap="square" rtlCol="0">
            <a:spAutoFit/>
          </a:bodyPr>
          <a:lstStyle/>
          <a:p>
            <a:r>
              <a:rPr lang="en-US" sz="1800" dirty="0"/>
              <a:t>Now we implement the booking supplement</a:t>
            </a:r>
          </a:p>
        </p:txBody>
      </p:sp>
      <p:sp>
        <p:nvSpPr>
          <p:cNvPr id="7" name="Rectangle 6">
            <a:extLst>
              <a:ext uri="{FF2B5EF4-FFF2-40B4-BE49-F238E27FC236}">
                <a16:creationId xmlns:a16="http://schemas.microsoft.com/office/drawing/2014/main" id="{D06F98DC-2646-8D38-D60A-2F3075A09F8D}"/>
              </a:ext>
            </a:extLst>
          </p:cNvPr>
          <p:cNvSpPr/>
          <p:nvPr/>
        </p:nvSpPr>
        <p:spPr>
          <a:xfrm>
            <a:off x="2993826" y="2566800"/>
            <a:ext cx="1814512" cy="60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Travel</a:t>
            </a:r>
          </a:p>
          <a:p>
            <a:pPr algn="ctr"/>
            <a:r>
              <a:rPr lang="en-US" dirty="0"/>
              <a:t>(root)</a:t>
            </a:r>
          </a:p>
        </p:txBody>
      </p:sp>
      <p:sp>
        <p:nvSpPr>
          <p:cNvPr id="8" name="Rectangle 7">
            <a:extLst>
              <a:ext uri="{FF2B5EF4-FFF2-40B4-BE49-F238E27FC236}">
                <a16:creationId xmlns:a16="http://schemas.microsoft.com/office/drawing/2014/main" id="{8549687A-18AA-E434-BD1E-FE69D37C3833}"/>
              </a:ext>
            </a:extLst>
          </p:cNvPr>
          <p:cNvSpPr/>
          <p:nvPr/>
        </p:nvSpPr>
        <p:spPr>
          <a:xfrm>
            <a:off x="5139333" y="3449053"/>
            <a:ext cx="1814512" cy="60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Booking</a:t>
            </a:r>
          </a:p>
        </p:txBody>
      </p:sp>
      <p:cxnSp>
        <p:nvCxnSpPr>
          <p:cNvPr id="9" name="Connector: Elbow 8">
            <a:extLst>
              <a:ext uri="{FF2B5EF4-FFF2-40B4-BE49-F238E27FC236}">
                <a16:creationId xmlns:a16="http://schemas.microsoft.com/office/drawing/2014/main" id="{5844067B-8052-8E92-6458-9B16C28BF4A2}"/>
              </a:ext>
            </a:extLst>
          </p:cNvPr>
          <p:cNvCxnSpPr>
            <a:stCxn id="7" idx="2"/>
            <a:endCxn id="8" idx="1"/>
          </p:cNvCxnSpPr>
          <p:nvPr/>
        </p:nvCxnSpPr>
        <p:spPr>
          <a:xfrm rot="16200000" flipH="1">
            <a:off x="4230885" y="2844214"/>
            <a:ext cx="578644" cy="12382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0CEE8C-6518-1C85-A2BC-2170E2DACF95}"/>
              </a:ext>
            </a:extLst>
          </p:cNvPr>
          <p:cNvSpPr txBox="1"/>
          <p:nvPr/>
        </p:nvSpPr>
        <p:spPr>
          <a:xfrm>
            <a:off x="4043957" y="3357454"/>
            <a:ext cx="592931" cy="307777"/>
          </a:xfrm>
          <a:prstGeom prst="rect">
            <a:avLst/>
          </a:prstGeom>
          <a:noFill/>
        </p:spPr>
        <p:txBody>
          <a:bodyPr wrap="square" rtlCol="0">
            <a:spAutoFit/>
          </a:bodyPr>
          <a:lstStyle/>
          <a:p>
            <a:r>
              <a:rPr lang="en-US" dirty="0"/>
              <a:t>1..N</a:t>
            </a:r>
          </a:p>
        </p:txBody>
      </p:sp>
      <p:sp>
        <p:nvSpPr>
          <p:cNvPr id="12" name="Rectangle 11">
            <a:extLst>
              <a:ext uri="{FF2B5EF4-FFF2-40B4-BE49-F238E27FC236}">
                <a16:creationId xmlns:a16="http://schemas.microsoft.com/office/drawing/2014/main" id="{2D057167-F929-8DFA-9C83-FA236D64371A}"/>
              </a:ext>
            </a:extLst>
          </p:cNvPr>
          <p:cNvSpPr/>
          <p:nvPr/>
        </p:nvSpPr>
        <p:spPr>
          <a:xfrm>
            <a:off x="7265788" y="4273423"/>
            <a:ext cx="1814512" cy="60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Booking Supplement</a:t>
            </a:r>
          </a:p>
        </p:txBody>
      </p:sp>
      <p:cxnSp>
        <p:nvCxnSpPr>
          <p:cNvPr id="13" name="Connector: Elbow 12">
            <a:extLst>
              <a:ext uri="{FF2B5EF4-FFF2-40B4-BE49-F238E27FC236}">
                <a16:creationId xmlns:a16="http://schemas.microsoft.com/office/drawing/2014/main" id="{26ECD86F-12CF-FFCA-5947-7FBE379D9E52}"/>
              </a:ext>
            </a:extLst>
          </p:cNvPr>
          <p:cNvCxnSpPr>
            <a:stCxn id="8" idx="2"/>
            <a:endCxn id="12" idx="1"/>
          </p:cNvCxnSpPr>
          <p:nvPr/>
        </p:nvCxnSpPr>
        <p:spPr>
          <a:xfrm rot="16200000" flipH="1">
            <a:off x="6395808" y="3707051"/>
            <a:ext cx="520761" cy="12191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684A69C-C299-9139-1E65-7C54E8B02314}"/>
              </a:ext>
            </a:extLst>
          </p:cNvPr>
          <p:cNvSpPr txBox="1"/>
          <p:nvPr/>
        </p:nvSpPr>
        <p:spPr>
          <a:xfrm>
            <a:off x="6424016" y="4305638"/>
            <a:ext cx="592931" cy="307777"/>
          </a:xfrm>
          <a:prstGeom prst="rect">
            <a:avLst/>
          </a:prstGeom>
          <a:noFill/>
        </p:spPr>
        <p:txBody>
          <a:bodyPr wrap="square" rtlCol="0">
            <a:spAutoFit/>
          </a:bodyPr>
          <a:lstStyle/>
          <a:p>
            <a:r>
              <a:rPr lang="en-US" dirty="0"/>
              <a:t>1..N</a:t>
            </a:r>
          </a:p>
        </p:txBody>
      </p:sp>
      <p:sp>
        <p:nvSpPr>
          <p:cNvPr id="15" name="Left Brace 14">
            <a:extLst>
              <a:ext uri="{FF2B5EF4-FFF2-40B4-BE49-F238E27FC236}">
                <a16:creationId xmlns:a16="http://schemas.microsoft.com/office/drawing/2014/main" id="{D5881E75-4170-D28E-A136-E341074EBB1D}"/>
              </a:ext>
            </a:extLst>
          </p:cNvPr>
          <p:cNvSpPr/>
          <p:nvPr/>
        </p:nvSpPr>
        <p:spPr>
          <a:xfrm>
            <a:off x="2250876" y="2495362"/>
            <a:ext cx="928687" cy="25360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4313A29A-1E09-D310-8A1C-626134E4E9BF}"/>
              </a:ext>
            </a:extLst>
          </p:cNvPr>
          <p:cNvSpPr txBox="1"/>
          <p:nvPr/>
        </p:nvSpPr>
        <p:spPr>
          <a:xfrm>
            <a:off x="1295984" y="3505746"/>
            <a:ext cx="1176348" cy="830997"/>
          </a:xfrm>
          <a:prstGeom prst="rect">
            <a:avLst/>
          </a:prstGeom>
          <a:noFill/>
        </p:spPr>
        <p:txBody>
          <a:bodyPr wrap="square" rtlCol="0">
            <a:spAutoFit/>
          </a:bodyPr>
          <a:lstStyle/>
          <a:p>
            <a:r>
              <a:rPr lang="en-US" sz="1600" dirty="0"/>
              <a:t>RAP Business Object</a:t>
            </a:r>
          </a:p>
        </p:txBody>
      </p:sp>
      <p:cxnSp>
        <p:nvCxnSpPr>
          <p:cNvPr id="17" name="Straight Arrow Connector 16">
            <a:extLst>
              <a:ext uri="{FF2B5EF4-FFF2-40B4-BE49-F238E27FC236}">
                <a16:creationId xmlns:a16="http://schemas.microsoft.com/office/drawing/2014/main" id="{A544D471-3587-5BE5-6061-24F277D29F79}"/>
              </a:ext>
            </a:extLst>
          </p:cNvPr>
          <p:cNvCxnSpPr/>
          <p:nvPr/>
        </p:nvCxnSpPr>
        <p:spPr>
          <a:xfrm flipH="1" flipV="1">
            <a:off x="4210646" y="3781235"/>
            <a:ext cx="176210" cy="46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72F2E57-DCB2-619D-1B9E-3A7708F42485}"/>
              </a:ext>
            </a:extLst>
          </p:cNvPr>
          <p:cNvSpPr txBox="1"/>
          <p:nvPr/>
        </p:nvSpPr>
        <p:spPr>
          <a:xfrm>
            <a:off x="3880841" y="4233649"/>
            <a:ext cx="1238251" cy="276999"/>
          </a:xfrm>
          <a:prstGeom prst="rect">
            <a:avLst/>
          </a:prstGeom>
          <a:noFill/>
        </p:spPr>
        <p:txBody>
          <a:bodyPr wrap="square" rtlCol="0">
            <a:spAutoFit/>
          </a:bodyPr>
          <a:lstStyle/>
          <a:p>
            <a:r>
              <a:rPr lang="en-US" sz="1200" b="1" i="1" dirty="0"/>
              <a:t>composition</a:t>
            </a:r>
          </a:p>
        </p:txBody>
      </p:sp>
      <p:cxnSp>
        <p:nvCxnSpPr>
          <p:cNvPr id="19" name="Straight Arrow Connector 18">
            <a:extLst>
              <a:ext uri="{FF2B5EF4-FFF2-40B4-BE49-F238E27FC236}">
                <a16:creationId xmlns:a16="http://schemas.microsoft.com/office/drawing/2014/main" id="{68438C9D-C3F8-14DD-7955-36124E73B354}"/>
              </a:ext>
            </a:extLst>
          </p:cNvPr>
          <p:cNvCxnSpPr/>
          <p:nvPr/>
        </p:nvCxnSpPr>
        <p:spPr>
          <a:xfrm>
            <a:off x="5139333" y="4388456"/>
            <a:ext cx="907256" cy="132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B9D5701-D317-8A4C-A901-22A920FE3AB5}"/>
              </a:ext>
            </a:extLst>
          </p:cNvPr>
          <p:cNvSpPr/>
          <p:nvPr/>
        </p:nvSpPr>
        <p:spPr>
          <a:xfrm>
            <a:off x="2825947" y="2447538"/>
            <a:ext cx="4232675" cy="1741250"/>
          </a:xfrm>
          <a:prstGeom prst="rect">
            <a:avLst/>
          </a:prstGeom>
          <a:noFill/>
          <a:ln w="57150">
            <a:solidFill>
              <a:srgbClr val="F675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1D4BBF2-B5D1-8719-E26D-9E04A64A7E34}"/>
              </a:ext>
            </a:extLst>
          </p:cNvPr>
          <p:cNvSpPr/>
          <p:nvPr/>
        </p:nvSpPr>
        <p:spPr>
          <a:xfrm>
            <a:off x="4942284" y="3284984"/>
            <a:ext cx="4232675" cy="1741250"/>
          </a:xfrm>
          <a:prstGeom prst="rect">
            <a:avLst/>
          </a:prstGeom>
          <a:noFill/>
          <a:ln w="57150">
            <a:solidFill>
              <a:srgbClr val="F675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ctor: Elbow 21">
            <a:extLst>
              <a:ext uri="{FF2B5EF4-FFF2-40B4-BE49-F238E27FC236}">
                <a16:creationId xmlns:a16="http://schemas.microsoft.com/office/drawing/2014/main" id="{B9213B71-A218-A227-8EDD-DED4042FA661}"/>
              </a:ext>
            </a:extLst>
          </p:cNvPr>
          <p:cNvCxnSpPr>
            <a:stCxn id="8" idx="0"/>
            <a:endCxn id="7" idx="3"/>
          </p:cNvCxnSpPr>
          <p:nvPr/>
        </p:nvCxnSpPr>
        <p:spPr>
          <a:xfrm rot="16200000" flipV="1">
            <a:off x="5138142" y="2540605"/>
            <a:ext cx="578644" cy="12382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6" name="Ink 25">
                <a:extLst>
                  <a:ext uri="{FF2B5EF4-FFF2-40B4-BE49-F238E27FC236}">
                    <a16:creationId xmlns:a16="http://schemas.microsoft.com/office/drawing/2014/main" id="{24F97638-AD47-0DE9-D269-40E0D008FA21}"/>
                  </a:ext>
                </a:extLst>
              </p14:cNvPr>
              <p14:cNvContentPartPr/>
              <p14:nvPr/>
            </p14:nvContentPartPr>
            <p14:xfrm>
              <a:off x="2241233" y="1998819"/>
              <a:ext cx="690480" cy="224640"/>
            </p14:xfrm>
          </p:contentPart>
        </mc:Choice>
        <mc:Fallback xmlns="">
          <p:pic>
            <p:nvPicPr>
              <p:cNvPr id="26" name="Ink 25">
                <a:extLst>
                  <a:ext uri="{FF2B5EF4-FFF2-40B4-BE49-F238E27FC236}">
                    <a16:creationId xmlns:a16="http://schemas.microsoft.com/office/drawing/2014/main" id="{24F97638-AD47-0DE9-D269-40E0D008FA21}"/>
                  </a:ext>
                </a:extLst>
              </p:cNvPr>
              <p:cNvPicPr/>
              <p:nvPr/>
            </p:nvPicPr>
            <p:blipFill>
              <a:blip r:embed="rId4"/>
              <a:stretch>
                <a:fillRect/>
              </a:stretch>
            </p:blipFill>
            <p:spPr>
              <a:xfrm>
                <a:off x="2232233" y="1989819"/>
                <a:ext cx="7081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9" name="Ink 28">
                <a:extLst>
                  <a:ext uri="{FF2B5EF4-FFF2-40B4-BE49-F238E27FC236}">
                    <a16:creationId xmlns:a16="http://schemas.microsoft.com/office/drawing/2014/main" id="{24130709-8C16-615C-7958-409DD1C93A3B}"/>
                  </a:ext>
                </a:extLst>
              </p14:cNvPr>
              <p14:cNvContentPartPr/>
              <p14:nvPr/>
            </p14:nvContentPartPr>
            <p14:xfrm>
              <a:off x="3244913" y="2026179"/>
              <a:ext cx="314280" cy="180000"/>
            </p14:xfrm>
          </p:contentPart>
        </mc:Choice>
        <mc:Fallback xmlns="">
          <p:pic>
            <p:nvPicPr>
              <p:cNvPr id="29" name="Ink 28">
                <a:extLst>
                  <a:ext uri="{FF2B5EF4-FFF2-40B4-BE49-F238E27FC236}">
                    <a16:creationId xmlns:a16="http://schemas.microsoft.com/office/drawing/2014/main" id="{24130709-8C16-615C-7958-409DD1C93A3B}"/>
                  </a:ext>
                </a:extLst>
              </p:cNvPr>
              <p:cNvPicPr/>
              <p:nvPr/>
            </p:nvPicPr>
            <p:blipFill>
              <a:blip r:embed="rId6"/>
              <a:stretch>
                <a:fillRect/>
              </a:stretch>
            </p:blipFill>
            <p:spPr>
              <a:xfrm>
                <a:off x="3235913" y="2017179"/>
                <a:ext cx="3319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id="{FB2FFA59-7DF5-EF08-CCBA-F90101CB431D}"/>
                  </a:ext>
                </a:extLst>
              </p14:cNvPr>
              <p14:cNvContentPartPr/>
              <p14:nvPr/>
            </p14:nvContentPartPr>
            <p14:xfrm>
              <a:off x="3951233" y="1999179"/>
              <a:ext cx="872280" cy="188640"/>
            </p14:xfrm>
          </p:contentPart>
        </mc:Choice>
        <mc:Fallback xmlns="">
          <p:pic>
            <p:nvPicPr>
              <p:cNvPr id="36" name="Ink 35">
                <a:extLst>
                  <a:ext uri="{FF2B5EF4-FFF2-40B4-BE49-F238E27FC236}">
                    <a16:creationId xmlns:a16="http://schemas.microsoft.com/office/drawing/2014/main" id="{FB2FFA59-7DF5-EF08-CCBA-F90101CB431D}"/>
                  </a:ext>
                </a:extLst>
              </p:cNvPr>
              <p:cNvPicPr/>
              <p:nvPr/>
            </p:nvPicPr>
            <p:blipFill>
              <a:blip r:embed="rId8"/>
              <a:stretch>
                <a:fillRect/>
              </a:stretch>
            </p:blipFill>
            <p:spPr>
              <a:xfrm>
                <a:off x="3942233" y="1990179"/>
                <a:ext cx="8899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7" name="Ink 46">
                <a:extLst>
                  <a:ext uri="{FF2B5EF4-FFF2-40B4-BE49-F238E27FC236}">
                    <a16:creationId xmlns:a16="http://schemas.microsoft.com/office/drawing/2014/main" id="{4AA16B0D-E9B2-4A99-E7D8-449E65F63E03}"/>
                  </a:ext>
                </a:extLst>
              </p14:cNvPr>
              <p14:cNvContentPartPr/>
              <p14:nvPr/>
            </p14:nvContentPartPr>
            <p14:xfrm>
              <a:off x="5136713" y="1927539"/>
              <a:ext cx="1004400" cy="215280"/>
            </p14:xfrm>
          </p:contentPart>
        </mc:Choice>
        <mc:Fallback xmlns="">
          <p:pic>
            <p:nvPicPr>
              <p:cNvPr id="47" name="Ink 46">
                <a:extLst>
                  <a:ext uri="{FF2B5EF4-FFF2-40B4-BE49-F238E27FC236}">
                    <a16:creationId xmlns:a16="http://schemas.microsoft.com/office/drawing/2014/main" id="{4AA16B0D-E9B2-4A99-E7D8-449E65F63E03}"/>
                  </a:ext>
                </a:extLst>
              </p:cNvPr>
              <p:cNvPicPr/>
              <p:nvPr/>
            </p:nvPicPr>
            <p:blipFill>
              <a:blip r:embed="rId10"/>
              <a:stretch>
                <a:fillRect/>
              </a:stretch>
            </p:blipFill>
            <p:spPr>
              <a:xfrm>
                <a:off x="5127713" y="1918539"/>
                <a:ext cx="10220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 name="Ink 49">
                <a:extLst>
                  <a:ext uri="{FF2B5EF4-FFF2-40B4-BE49-F238E27FC236}">
                    <a16:creationId xmlns:a16="http://schemas.microsoft.com/office/drawing/2014/main" id="{917E9921-3E01-16E7-93FA-0410CB349CAF}"/>
                  </a:ext>
                </a:extLst>
              </p14:cNvPr>
              <p14:cNvContentPartPr/>
              <p14:nvPr/>
            </p14:nvContentPartPr>
            <p14:xfrm>
              <a:off x="1854593" y="2079819"/>
              <a:ext cx="200160" cy="170640"/>
            </p14:xfrm>
          </p:contentPart>
        </mc:Choice>
        <mc:Fallback xmlns="">
          <p:pic>
            <p:nvPicPr>
              <p:cNvPr id="50" name="Ink 49">
                <a:extLst>
                  <a:ext uri="{FF2B5EF4-FFF2-40B4-BE49-F238E27FC236}">
                    <a16:creationId xmlns:a16="http://schemas.microsoft.com/office/drawing/2014/main" id="{917E9921-3E01-16E7-93FA-0410CB349CAF}"/>
                  </a:ext>
                </a:extLst>
              </p:cNvPr>
              <p:cNvPicPr/>
              <p:nvPr/>
            </p:nvPicPr>
            <p:blipFill>
              <a:blip r:embed="rId12"/>
              <a:stretch>
                <a:fillRect/>
              </a:stretch>
            </p:blipFill>
            <p:spPr>
              <a:xfrm>
                <a:off x="1845593" y="2070819"/>
                <a:ext cx="217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9" name="Ink 58">
                <a:extLst>
                  <a:ext uri="{FF2B5EF4-FFF2-40B4-BE49-F238E27FC236}">
                    <a16:creationId xmlns:a16="http://schemas.microsoft.com/office/drawing/2014/main" id="{8BE81A08-8901-3D94-4286-D469E25E845A}"/>
                  </a:ext>
                </a:extLst>
              </p14:cNvPr>
              <p14:cNvContentPartPr/>
              <p14:nvPr/>
            </p14:nvContentPartPr>
            <p14:xfrm>
              <a:off x="3236273" y="5441139"/>
              <a:ext cx="753480" cy="214920"/>
            </p14:xfrm>
          </p:contentPart>
        </mc:Choice>
        <mc:Fallback xmlns="">
          <p:pic>
            <p:nvPicPr>
              <p:cNvPr id="59" name="Ink 58">
                <a:extLst>
                  <a:ext uri="{FF2B5EF4-FFF2-40B4-BE49-F238E27FC236}">
                    <a16:creationId xmlns:a16="http://schemas.microsoft.com/office/drawing/2014/main" id="{8BE81A08-8901-3D94-4286-D469E25E845A}"/>
                  </a:ext>
                </a:extLst>
              </p:cNvPr>
              <p:cNvPicPr/>
              <p:nvPr/>
            </p:nvPicPr>
            <p:blipFill>
              <a:blip r:embed="rId14"/>
              <a:stretch>
                <a:fillRect/>
              </a:stretch>
            </p:blipFill>
            <p:spPr>
              <a:xfrm>
                <a:off x="3227273" y="5432139"/>
                <a:ext cx="7711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0" name="Ink 59">
                <a:extLst>
                  <a:ext uri="{FF2B5EF4-FFF2-40B4-BE49-F238E27FC236}">
                    <a16:creationId xmlns:a16="http://schemas.microsoft.com/office/drawing/2014/main" id="{F30E8E18-61A4-2ED0-A8BC-52F865D3EF6C}"/>
                  </a:ext>
                </a:extLst>
              </p14:cNvPr>
              <p14:cNvContentPartPr/>
              <p14:nvPr/>
            </p14:nvContentPartPr>
            <p14:xfrm>
              <a:off x="2220713" y="5456259"/>
              <a:ext cx="738000" cy="228960"/>
            </p14:xfrm>
          </p:contentPart>
        </mc:Choice>
        <mc:Fallback xmlns="">
          <p:pic>
            <p:nvPicPr>
              <p:cNvPr id="60" name="Ink 59">
                <a:extLst>
                  <a:ext uri="{FF2B5EF4-FFF2-40B4-BE49-F238E27FC236}">
                    <a16:creationId xmlns:a16="http://schemas.microsoft.com/office/drawing/2014/main" id="{F30E8E18-61A4-2ED0-A8BC-52F865D3EF6C}"/>
                  </a:ext>
                </a:extLst>
              </p:cNvPr>
              <p:cNvPicPr/>
              <p:nvPr/>
            </p:nvPicPr>
            <p:blipFill>
              <a:blip r:embed="rId16"/>
              <a:stretch>
                <a:fillRect/>
              </a:stretch>
            </p:blipFill>
            <p:spPr>
              <a:xfrm>
                <a:off x="2211713" y="5447259"/>
                <a:ext cx="755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5E222C21-5D4C-4739-8626-90E1CDCA039C}"/>
                  </a:ext>
                </a:extLst>
              </p14:cNvPr>
              <p14:cNvContentPartPr/>
              <p14:nvPr/>
            </p14:nvContentPartPr>
            <p14:xfrm>
              <a:off x="1622753" y="5441499"/>
              <a:ext cx="322920" cy="215640"/>
            </p14:xfrm>
          </p:contentPart>
        </mc:Choice>
        <mc:Fallback xmlns="">
          <p:pic>
            <p:nvPicPr>
              <p:cNvPr id="63" name="Ink 62">
                <a:extLst>
                  <a:ext uri="{FF2B5EF4-FFF2-40B4-BE49-F238E27FC236}">
                    <a16:creationId xmlns:a16="http://schemas.microsoft.com/office/drawing/2014/main" id="{5E222C21-5D4C-4739-8626-90E1CDCA039C}"/>
                  </a:ext>
                </a:extLst>
              </p:cNvPr>
              <p:cNvPicPr/>
              <p:nvPr/>
            </p:nvPicPr>
            <p:blipFill>
              <a:blip r:embed="rId18"/>
              <a:stretch>
                <a:fillRect/>
              </a:stretch>
            </p:blipFill>
            <p:spPr>
              <a:xfrm>
                <a:off x="1613753" y="5432499"/>
                <a:ext cx="3405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9" name="Ink 68">
                <a:extLst>
                  <a:ext uri="{FF2B5EF4-FFF2-40B4-BE49-F238E27FC236}">
                    <a16:creationId xmlns:a16="http://schemas.microsoft.com/office/drawing/2014/main" id="{CDCECB0D-4658-EE22-9DC9-F051DBAD285D}"/>
                  </a:ext>
                </a:extLst>
              </p14:cNvPr>
              <p14:cNvContentPartPr/>
              <p14:nvPr/>
            </p14:nvContentPartPr>
            <p14:xfrm>
              <a:off x="1622753" y="5898339"/>
              <a:ext cx="394560" cy="162000"/>
            </p14:xfrm>
          </p:contentPart>
        </mc:Choice>
        <mc:Fallback xmlns="">
          <p:pic>
            <p:nvPicPr>
              <p:cNvPr id="69" name="Ink 68">
                <a:extLst>
                  <a:ext uri="{FF2B5EF4-FFF2-40B4-BE49-F238E27FC236}">
                    <a16:creationId xmlns:a16="http://schemas.microsoft.com/office/drawing/2014/main" id="{CDCECB0D-4658-EE22-9DC9-F051DBAD285D}"/>
                  </a:ext>
                </a:extLst>
              </p:cNvPr>
              <p:cNvPicPr/>
              <p:nvPr/>
            </p:nvPicPr>
            <p:blipFill>
              <a:blip r:embed="rId20"/>
              <a:stretch>
                <a:fillRect/>
              </a:stretch>
            </p:blipFill>
            <p:spPr>
              <a:xfrm>
                <a:off x="1613753" y="5889339"/>
                <a:ext cx="4122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1" name="Ink 70">
                <a:extLst>
                  <a:ext uri="{FF2B5EF4-FFF2-40B4-BE49-F238E27FC236}">
                    <a16:creationId xmlns:a16="http://schemas.microsoft.com/office/drawing/2014/main" id="{37EDC0DE-8A72-D2F2-4C85-944F7B3EAD5E}"/>
                  </a:ext>
                </a:extLst>
              </p14:cNvPr>
              <p14:cNvContentPartPr/>
              <p14:nvPr/>
            </p14:nvContentPartPr>
            <p14:xfrm>
              <a:off x="2249513" y="5889699"/>
              <a:ext cx="775440" cy="183960"/>
            </p14:xfrm>
          </p:contentPart>
        </mc:Choice>
        <mc:Fallback xmlns="">
          <p:pic>
            <p:nvPicPr>
              <p:cNvPr id="71" name="Ink 70">
                <a:extLst>
                  <a:ext uri="{FF2B5EF4-FFF2-40B4-BE49-F238E27FC236}">
                    <a16:creationId xmlns:a16="http://schemas.microsoft.com/office/drawing/2014/main" id="{37EDC0DE-8A72-D2F2-4C85-944F7B3EAD5E}"/>
                  </a:ext>
                </a:extLst>
              </p:cNvPr>
              <p:cNvPicPr/>
              <p:nvPr/>
            </p:nvPicPr>
            <p:blipFill>
              <a:blip r:embed="rId22"/>
              <a:stretch>
                <a:fillRect/>
              </a:stretch>
            </p:blipFill>
            <p:spPr>
              <a:xfrm>
                <a:off x="2240513" y="5880699"/>
                <a:ext cx="793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6" name="Ink 75">
                <a:extLst>
                  <a:ext uri="{FF2B5EF4-FFF2-40B4-BE49-F238E27FC236}">
                    <a16:creationId xmlns:a16="http://schemas.microsoft.com/office/drawing/2014/main" id="{0F3BF597-95B9-6049-7D70-54D0B4FD0B90}"/>
                  </a:ext>
                </a:extLst>
              </p14:cNvPr>
              <p14:cNvContentPartPr/>
              <p14:nvPr/>
            </p14:nvContentPartPr>
            <p14:xfrm>
              <a:off x="3325913" y="5898699"/>
              <a:ext cx="601560" cy="206640"/>
            </p14:xfrm>
          </p:contentPart>
        </mc:Choice>
        <mc:Fallback xmlns="">
          <p:pic>
            <p:nvPicPr>
              <p:cNvPr id="76" name="Ink 75">
                <a:extLst>
                  <a:ext uri="{FF2B5EF4-FFF2-40B4-BE49-F238E27FC236}">
                    <a16:creationId xmlns:a16="http://schemas.microsoft.com/office/drawing/2014/main" id="{0F3BF597-95B9-6049-7D70-54D0B4FD0B90}"/>
                  </a:ext>
                </a:extLst>
              </p:cNvPr>
              <p:cNvPicPr/>
              <p:nvPr/>
            </p:nvPicPr>
            <p:blipFill>
              <a:blip r:embed="rId24"/>
              <a:stretch>
                <a:fillRect/>
              </a:stretch>
            </p:blipFill>
            <p:spPr>
              <a:xfrm>
                <a:off x="3316913" y="5889699"/>
                <a:ext cx="6192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3" name="Ink 82">
                <a:extLst>
                  <a:ext uri="{FF2B5EF4-FFF2-40B4-BE49-F238E27FC236}">
                    <a16:creationId xmlns:a16="http://schemas.microsoft.com/office/drawing/2014/main" id="{0A54CE31-4438-09E8-6DE8-12F7854C5742}"/>
                  </a:ext>
                </a:extLst>
              </p14:cNvPr>
              <p14:cNvContentPartPr/>
              <p14:nvPr/>
            </p14:nvContentPartPr>
            <p14:xfrm>
              <a:off x="2246273" y="6297579"/>
              <a:ext cx="586800" cy="184320"/>
            </p14:xfrm>
          </p:contentPart>
        </mc:Choice>
        <mc:Fallback xmlns="">
          <p:pic>
            <p:nvPicPr>
              <p:cNvPr id="83" name="Ink 82">
                <a:extLst>
                  <a:ext uri="{FF2B5EF4-FFF2-40B4-BE49-F238E27FC236}">
                    <a16:creationId xmlns:a16="http://schemas.microsoft.com/office/drawing/2014/main" id="{0A54CE31-4438-09E8-6DE8-12F7854C5742}"/>
                  </a:ext>
                </a:extLst>
              </p:cNvPr>
              <p:cNvPicPr/>
              <p:nvPr/>
            </p:nvPicPr>
            <p:blipFill>
              <a:blip r:embed="rId26"/>
              <a:stretch>
                <a:fillRect/>
              </a:stretch>
            </p:blipFill>
            <p:spPr>
              <a:xfrm>
                <a:off x="2237273" y="6288579"/>
                <a:ext cx="604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4" name="Ink 83">
                <a:extLst>
                  <a:ext uri="{FF2B5EF4-FFF2-40B4-BE49-F238E27FC236}">
                    <a16:creationId xmlns:a16="http://schemas.microsoft.com/office/drawing/2014/main" id="{DAE6321D-A16B-E685-4855-D06F7D3FEFA3}"/>
                  </a:ext>
                </a:extLst>
              </p14:cNvPr>
              <p14:cNvContentPartPr/>
              <p14:nvPr/>
            </p14:nvContentPartPr>
            <p14:xfrm>
              <a:off x="1647593" y="6265899"/>
              <a:ext cx="405720" cy="198000"/>
            </p14:xfrm>
          </p:contentPart>
        </mc:Choice>
        <mc:Fallback xmlns="">
          <p:pic>
            <p:nvPicPr>
              <p:cNvPr id="84" name="Ink 83">
                <a:extLst>
                  <a:ext uri="{FF2B5EF4-FFF2-40B4-BE49-F238E27FC236}">
                    <a16:creationId xmlns:a16="http://schemas.microsoft.com/office/drawing/2014/main" id="{DAE6321D-A16B-E685-4855-D06F7D3FEFA3}"/>
                  </a:ext>
                </a:extLst>
              </p:cNvPr>
              <p:cNvPicPr/>
              <p:nvPr/>
            </p:nvPicPr>
            <p:blipFill>
              <a:blip r:embed="rId28"/>
              <a:stretch>
                <a:fillRect/>
              </a:stretch>
            </p:blipFill>
            <p:spPr>
              <a:xfrm>
                <a:off x="1638593" y="6256899"/>
                <a:ext cx="423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8" name="Ink 87">
                <a:extLst>
                  <a:ext uri="{FF2B5EF4-FFF2-40B4-BE49-F238E27FC236}">
                    <a16:creationId xmlns:a16="http://schemas.microsoft.com/office/drawing/2014/main" id="{E497BE0D-63CD-A4B2-0329-26A0544ABCB4}"/>
                  </a:ext>
                </a:extLst>
              </p14:cNvPr>
              <p14:cNvContentPartPr/>
              <p14:nvPr/>
            </p14:nvContentPartPr>
            <p14:xfrm>
              <a:off x="3199553" y="6300819"/>
              <a:ext cx="610920" cy="208080"/>
            </p14:xfrm>
          </p:contentPart>
        </mc:Choice>
        <mc:Fallback xmlns="">
          <p:pic>
            <p:nvPicPr>
              <p:cNvPr id="88" name="Ink 87">
                <a:extLst>
                  <a:ext uri="{FF2B5EF4-FFF2-40B4-BE49-F238E27FC236}">
                    <a16:creationId xmlns:a16="http://schemas.microsoft.com/office/drawing/2014/main" id="{E497BE0D-63CD-A4B2-0329-26A0544ABCB4}"/>
                  </a:ext>
                </a:extLst>
              </p:cNvPr>
              <p:cNvPicPr/>
              <p:nvPr/>
            </p:nvPicPr>
            <p:blipFill>
              <a:blip r:embed="rId30"/>
              <a:stretch>
                <a:fillRect/>
              </a:stretch>
            </p:blipFill>
            <p:spPr>
              <a:xfrm>
                <a:off x="3190553" y="6291819"/>
                <a:ext cx="6285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5" name="Ink 94">
                <a:extLst>
                  <a:ext uri="{FF2B5EF4-FFF2-40B4-BE49-F238E27FC236}">
                    <a16:creationId xmlns:a16="http://schemas.microsoft.com/office/drawing/2014/main" id="{FED796DC-7AD6-064F-91F9-345FE6167675}"/>
                  </a:ext>
                </a:extLst>
              </p14:cNvPr>
              <p14:cNvContentPartPr/>
              <p14:nvPr/>
            </p14:nvContentPartPr>
            <p14:xfrm>
              <a:off x="5172713" y="5296059"/>
              <a:ext cx="627840" cy="261360"/>
            </p14:xfrm>
          </p:contentPart>
        </mc:Choice>
        <mc:Fallback xmlns="">
          <p:pic>
            <p:nvPicPr>
              <p:cNvPr id="95" name="Ink 94">
                <a:extLst>
                  <a:ext uri="{FF2B5EF4-FFF2-40B4-BE49-F238E27FC236}">
                    <a16:creationId xmlns:a16="http://schemas.microsoft.com/office/drawing/2014/main" id="{FED796DC-7AD6-064F-91F9-345FE6167675}"/>
                  </a:ext>
                </a:extLst>
              </p:cNvPr>
              <p:cNvPicPr/>
              <p:nvPr/>
            </p:nvPicPr>
            <p:blipFill>
              <a:blip r:embed="rId32"/>
              <a:stretch>
                <a:fillRect/>
              </a:stretch>
            </p:blipFill>
            <p:spPr>
              <a:xfrm>
                <a:off x="5163713" y="5287059"/>
                <a:ext cx="6454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6" name="Ink 95">
                <a:extLst>
                  <a:ext uri="{FF2B5EF4-FFF2-40B4-BE49-F238E27FC236}">
                    <a16:creationId xmlns:a16="http://schemas.microsoft.com/office/drawing/2014/main" id="{3B73B2E3-41CD-2D85-2919-AE1393D611C1}"/>
                  </a:ext>
                </a:extLst>
              </p14:cNvPr>
              <p14:cNvContentPartPr/>
              <p14:nvPr/>
            </p14:nvContentPartPr>
            <p14:xfrm>
              <a:off x="4534073" y="5341059"/>
              <a:ext cx="405720" cy="244440"/>
            </p14:xfrm>
          </p:contentPart>
        </mc:Choice>
        <mc:Fallback xmlns="">
          <p:pic>
            <p:nvPicPr>
              <p:cNvPr id="96" name="Ink 95">
                <a:extLst>
                  <a:ext uri="{FF2B5EF4-FFF2-40B4-BE49-F238E27FC236}">
                    <a16:creationId xmlns:a16="http://schemas.microsoft.com/office/drawing/2014/main" id="{3B73B2E3-41CD-2D85-2919-AE1393D611C1}"/>
                  </a:ext>
                </a:extLst>
              </p:cNvPr>
              <p:cNvPicPr/>
              <p:nvPr/>
            </p:nvPicPr>
            <p:blipFill>
              <a:blip r:embed="rId34"/>
              <a:stretch>
                <a:fillRect/>
              </a:stretch>
            </p:blipFill>
            <p:spPr>
              <a:xfrm>
                <a:off x="4525073" y="5332059"/>
                <a:ext cx="4233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1" name="Ink 100">
                <a:extLst>
                  <a:ext uri="{FF2B5EF4-FFF2-40B4-BE49-F238E27FC236}">
                    <a16:creationId xmlns:a16="http://schemas.microsoft.com/office/drawing/2014/main" id="{0BAC3F79-9664-252E-882D-1E6448A27FC0}"/>
                  </a:ext>
                </a:extLst>
              </p14:cNvPr>
              <p14:cNvContentPartPr/>
              <p14:nvPr/>
            </p14:nvContentPartPr>
            <p14:xfrm>
              <a:off x="6122393" y="5296059"/>
              <a:ext cx="835560" cy="205920"/>
            </p14:xfrm>
          </p:contentPart>
        </mc:Choice>
        <mc:Fallback xmlns="">
          <p:pic>
            <p:nvPicPr>
              <p:cNvPr id="101" name="Ink 100">
                <a:extLst>
                  <a:ext uri="{FF2B5EF4-FFF2-40B4-BE49-F238E27FC236}">
                    <a16:creationId xmlns:a16="http://schemas.microsoft.com/office/drawing/2014/main" id="{0BAC3F79-9664-252E-882D-1E6448A27FC0}"/>
                  </a:ext>
                </a:extLst>
              </p:cNvPr>
              <p:cNvPicPr/>
              <p:nvPr/>
            </p:nvPicPr>
            <p:blipFill>
              <a:blip r:embed="rId36"/>
              <a:stretch>
                <a:fillRect/>
              </a:stretch>
            </p:blipFill>
            <p:spPr>
              <a:xfrm>
                <a:off x="6113393" y="5287059"/>
                <a:ext cx="8532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3" name="Ink 112">
                <a:extLst>
                  <a:ext uri="{FF2B5EF4-FFF2-40B4-BE49-F238E27FC236}">
                    <a16:creationId xmlns:a16="http://schemas.microsoft.com/office/drawing/2014/main" id="{1481C2E0-C0FF-AE95-0699-64A9629FA81D}"/>
                  </a:ext>
                </a:extLst>
              </p14:cNvPr>
              <p14:cNvContentPartPr/>
              <p14:nvPr/>
            </p14:nvContentPartPr>
            <p14:xfrm>
              <a:off x="6158753" y="5737419"/>
              <a:ext cx="690480" cy="224640"/>
            </p14:xfrm>
          </p:contentPart>
        </mc:Choice>
        <mc:Fallback xmlns="">
          <p:pic>
            <p:nvPicPr>
              <p:cNvPr id="113" name="Ink 112">
                <a:extLst>
                  <a:ext uri="{FF2B5EF4-FFF2-40B4-BE49-F238E27FC236}">
                    <a16:creationId xmlns:a16="http://schemas.microsoft.com/office/drawing/2014/main" id="{1481C2E0-C0FF-AE95-0699-64A9629FA81D}"/>
                  </a:ext>
                </a:extLst>
              </p:cNvPr>
              <p:cNvPicPr/>
              <p:nvPr/>
            </p:nvPicPr>
            <p:blipFill>
              <a:blip r:embed="rId38"/>
              <a:stretch>
                <a:fillRect/>
              </a:stretch>
            </p:blipFill>
            <p:spPr>
              <a:xfrm>
                <a:off x="6149753" y="5728419"/>
                <a:ext cx="7081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15" name="Ink 114">
                <a:extLst>
                  <a:ext uri="{FF2B5EF4-FFF2-40B4-BE49-F238E27FC236}">
                    <a16:creationId xmlns:a16="http://schemas.microsoft.com/office/drawing/2014/main" id="{763FBDBC-94F7-8B8C-32DD-2C64CD48B6E1}"/>
                  </a:ext>
                </a:extLst>
              </p14:cNvPr>
              <p14:cNvContentPartPr/>
              <p14:nvPr/>
            </p14:nvContentPartPr>
            <p14:xfrm>
              <a:off x="4079033" y="5477499"/>
              <a:ext cx="134640" cy="19080"/>
            </p14:xfrm>
          </p:contentPart>
        </mc:Choice>
        <mc:Fallback xmlns="">
          <p:pic>
            <p:nvPicPr>
              <p:cNvPr id="115" name="Ink 114">
                <a:extLst>
                  <a:ext uri="{FF2B5EF4-FFF2-40B4-BE49-F238E27FC236}">
                    <a16:creationId xmlns:a16="http://schemas.microsoft.com/office/drawing/2014/main" id="{763FBDBC-94F7-8B8C-32DD-2C64CD48B6E1}"/>
                  </a:ext>
                </a:extLst>
              </p:cNvPr>
              <p:cNvPicPr/>
              <p:nvPr/>
            </p:nvPicPr>
            <p:blipFill>
              <a:blip r:embed="rId40"/>
              <a:stretch>
                <a:fillRect/>
              </a:stretch>
            </p:blipFill>
            <p:spPr>
              <a:xfrm>
                <a:off x="4070033" y="5468499"/>
                <a:ext cx="152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6" name="Ink 115">
                <a:extLst>
                  <a:ext uri="{FF2B5EF4-FFF2-40B4-BE49-F238E27FC236}">
                    <a16:creationId xmlns:a16="http://schemas.microsoft.com/office/drawing/2014/main" id="{BF5B4F24-0CF3-C040-7938-D024D3540906}"/>
                  </a:ext>
                </a:extLst>
              </p14:cNvPr>
              <p14:cNvContentPartPr/>
              <p14:nvPr/>
            </p14:nvContentPartPr>
            <p14:xfrm>
              <a:off x="3980393" y="5934699"/>
              <a:ext cx="176760" cy="9720"/>
            </p14:xfrm>
          </p:contentPart>
        </mc:Choice>
        <mc:Fallback xmlns="">
          <p:pic>
            <p:nvPicPr>
              <p:cNvPr id="116" name="Ink 115">
                <a:extLst>
                  <a:ext uri="{FF2B5EF4-FFF2-40B4-BE49-F238E27FC236}">
                    <a16:creationId xmlns:a16="http://schemas.microsoft.com/office/drawing/2014/main" id="{BF5B4F24-0CF3-C040-7938-D024D3540906}"/>
                  </a:ext>
                </a:extLst>
              </p:cNvPr>
              <p:cNvPicPr/>
              <p:nvPr/>
            </p:nvPicPr>
            <p:blipFill>
              <a:blip r:embed="rId42"/>
              <a:stretch>
                <a:fillRect/>
              </a:stretch>
            </p:blipFill>
            <p:spPr>
              <a:xfrm>
                <a:off x="3971393" y="5925699"/>
                <a:ext cx="1944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17" name="Ink 116">
                <a:extLst>
                  <a:ext uri="{FF2B5EF4-FFF2-40B4-BE49-F238E27FC236}">
                    <a16:creationId xmlns:a16="http://schemas.microsoft.com/office/drawing/2014/main" id="{3999F447-2D11-16EB-184D-49241C7EFC8E}"/>
                  </a:ext>
                </a:extLst>
              </p14:cNvPr>
              <p14:cNvContentPartPr/>
              <p14:nvPr/>
            </p14:nvContentPartPr>
            <p14:xfrm>
              <a:off x="3908753" y="6436539"/>
              <a:ext cx="99000" cy="360"/>
            </p14:xfrm>
          </p:contentPart>
        </mc:Choice>
        <mc:Fallback xmlns="">
          <p:pic>
            <p:nvPicPr>
              <p:cNvPr id="117" name="Ink 116">
                <a:extLst>
                  <a:ext uri="{FF2B5EF4-FFF2-40B4-BE49-F238E27FC236}">
                    <a16:creationId xmlns:a16="http://schemas.microsoft.com/office/drawing/2014/main" id="{3999F447-2D11-16EB-184D-49241C7EFC8E}"/>
                  </a:ext>
                </a:extLst>
              </p:cNvPr>
              <p:cNvPicPr/>
              <p:nvPr/>
            </p:nvPicPr>
            <p:blipFill>
              <a:blip r:embed="rId44"/>
              <a:stretch>
                <a:fillRect/>
              </a:stretch>
            </p:blipFill>
            <p:spPr>
              <a:xfrm>
                <a:off x="3899753" y="6427539"/>
                <a:ext cx="116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0" name="Ink 119">
                <a:extLst>
                  <a:ext uri="{FF2B5EF4-FFF2-40B4-BE49-F238E27FC236}">
                    <a16:creationId xmlns:a16="http://schemas.microsoft.com/office/drawing/2014/main" id="{1DAF9F1F-1CD1-B3B4-1E6B-B0038D909C59}"/>
                  </a:ext>
                </a:extLst>
              </p14:cNvPr>
              <p14:cNvContentPartPr/>
              <p14:nvPr/>
            </p14:nvContentPartPr>
            <p14:xfrm>
              <a:off x="4240313" y="5360859"/>
              <a:ext cx="161640" cy="280800"/>
            </p14:xfrm>
          </p:contentPart>
        </mc:Choice>
        <mc:Fallback xmlns="">
          <p:pic>
            <p:nvPicPr>
              <p:cNvPr id="120" name="Ink 119">
                <a:extLst>
                  <a:ext uri="{FF2B5EF4-FFF2-40B4-BE49-F238E27FC236}">
                    <a16:creationId xmlns:a16="http://schemas.microsoft.com/office/drawing/2014/main" id="{1DAF9F1F-1CD1-B3B4-1E6B-B0038D909C59}"/>
                  </a:ext>
                </a:extLst>
              </p:cNvPr>
              <p:cNvPicPr/>
              <p:nvPr/>
            </p:nvPicPr>
            <p:blipFill>
              <a:blip r:embed="rId46"/>
              <a:stretch>
                <a:fillRect/>
              </a:stretch>
            </p:blipFill>
            <p:spPr>
              <a:xfrm>
                <a:off x="4231313" y="5351859"/>
                <a:ext cx="1792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25" name="Ink 124">
                <a:extLst>
                  <a:ext uri="{FF2B5EF4-FFF2-40B4-BE49-F238E27FC236}">
                    <a16:creationId xmlns:a16="http://schemas.microsoft.com/office/drawing/2014/main" id="{A2075EA0-3301-07DB-6EA8-8ADA95113E41}"/>
                  </a:ext>
                </a:extLst>
              </p14:cNvPr>
              <p14:cNvContentPartPr/>
              <p14:nvPr/>
            </p14:nvContentPartPr>
            <p14:xfrm>
              <a:off x="4222313" y="5827059"/>
              <a:ext cx="206640" cy="152640"/>
            </p14:xfrm>
          </p:contentPart>
        </mc:Choice>
        <mc:Fallback xmlns="">
          <p:pic>
            <p:nvPicPr>
              <p:cNvPr id="125" name="Ink 124">
                <a:extLst>
                  <a:ext uri="{FF2B5EF4-FFF2-40B4-BE49-F238E27FC236}">
                    <a16:creationId xmlns:a16="http://schemas.microsoft.com/office/drawing/2014/main" id="{A2075EA0-3301-07DB-6EA8-8ADA95113E41}"/>
                  </a:ext>
                </a:extLst>
              </p:cNvPr>
              <p:cNvPicPr/>
              <p:nvPr/>
            </p:nvPicPr>
            <p:blipFill>
              <a:blip r:embed="rId48"/>
              <a:stretch>
                <a:fillRect/>
              </a:stretch>
            </p:blipFill>
            <p:spPr>
              <a:xfrm>
                <a:off x="4213313" y="5818059"/>
                <a:ext cx="2242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8" name="Ink 127">
                <a:extLst>
                  <a:ext uri="{FF2B5EF4-FFF2-40B4-BE49-F238E27FC236}">
                    <a16:creationId xmlns:a16="http://schemas.microsoft.com/office/drawing/2014/main" id="{773BF705-470E-0CF7-673E-D1C185FC2E45}"/>
                  </a:ext>
                </a:extLst>
              </p14:cNvPr>
              <p14:cNvContentPartPr/>
              <p14:nvPr/>
            </p14:nvContentPartPr>
            <p14:xfrm>
              <a:off x="4293953" y="5815899"/>
              <a:ext cx="1569240" cy="379080"/>
            </p14:xfrm>
          </p:contentPart>
        </mc:Choice>
        <mc:Fallback xmlns="">
          <p:pic>
            <p:nvPicPr>
              <p:cNvPr id="128" name="Ink 127">
                <a:extLst>
                  <a:ext uri="{FF2B5EF4-FFF2-40B4-BE49-F238E27FC236}">
                    <a16:creationId xmlns:a16="http://schemas.microsoft.com/office/drawing/2014/main" id="{773BF705-470E-0CF7-673E-D1C185FC2E45}"/>
                  </a:ext>
                </a:extLst>
              </p:cNvPr>
              <p:cNvPicPr/>
              <p:nvPr/>
            </p:nvPicPr>
            <p:blipFill>
              <a:blip r:embed="rId50"/>
              <a:stretch>
                <a:fillRect/>
              </a:stretch>
            </p:blipFill>
            <p:spPr>
              <a:xfrm>
                <a:off x="4284953" y="5806899"/>
                <a:ext cx="158688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35" name="Ink 134">
                <a:extLst>
                  <a:ext uri="{FF2B5EF4-FFF2-40B4-BE49-F238E27FC236}">
                    <a16:creationId xmlns:a16="http://schemas.microsoft.com/office/drawing/2014/main" id="{7FAB6107-2291-D3B5-124B-E99268B14B16}"/>
                  </a:ext>
                </a:extLst>
              </p14:cNvPr>
              <p14:cNvContentPartPr/>
              <p14:nvPr/>
            </p14:nvContentPartPr>
            <p14:xfrm>
              <a:off x="4140953" y="6382899"/>
              <a:ext cx="378720" cy="161640"/>
            </p14:xfrm>
          </p:contentPart>
        </mc:Choice>
        <mc:Fallback xmlns="">
          <p:pic>
            <p:nvPicPr>
              <p:cNvPr id="135" name="Ink 134">
                <a:extLst>
                  <a:ext uri="{FF2B5EF4-FFF2-40B4-BE49-F238E27FC236}">
                    <a16:creationId xmlns:a16="http://schemas.microsoft.com/office/drawing/2014/main" id="{7FAB6107-2291-D3B5-124B-E99268B14B16}"/>
                  </a:ext>
                </a:extLst>
              </p:cNvPr>
              <p:cNvPicPr/>
              <p:nvPr/>
            </p:nvPicPr>
            <p:blipFill>
              <a:blip r:embed="rId52"/>
              <a:stretch>
                <a:fillRect/>
              </a:stretch>
            </p:blipFill>
            <p:spPr>
              <a:xfrm>
                <a:off x="4131953" y="6373899"/>
                <a:ext cx="3963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6" name="Ink 135">
                <a:extLst>
                  <a:ext uri="{FF2B5EF4-FFF2-40B4-BE49-F238E27FC236}">
                    <a16:creationId xmlns:a16="http://schemas.microsoft.com/office/drawing/2014/main" id="{47154DBA-AB97-10C0-6445-C679D4FEF920}"/>
                  </a:ext>
                </a:extLst>
              </p14:cNvPr>
              <p14:cNvContentPartPr/>
              <p14:nvPr/>
            </p14:nvContentPartPr>
            <p14:xfrm>
              <a:off x="7055153" y="5333859"/>
              <a:ext cx="144000" cy="20880"/>
            </p14:xfrm>
          </p:contentPart>
        </mc:Choice>
        <mc:Fallback xmlns="">
          <p:pic>
            <p:nvPicPr>
              <p:cNvPr id="136" name="Ink 135">
                <a:extLst>
                  <a:ext uri="{FF2B5EF4-FFF2-40B4-BE49-F238E27FC236}">
                    <a16:creationId xmlns:a16="http://schemas.microsoft.com/office/drawing/2014/main" id="{47154DBA-AB97-10C0-6445-C679D4FEF920}"/>
                  </a:ext>
                </a:extLst>
              </p:cNvPr>
              <p:cNvPicPr/>
              <p:nvPr/>
            </p:nvPicPr>
            <p:blipFill>
              <a:blip r:embed="rId54"/>
              <a:stretch>
                <a:fillRect/>
              </a:stretch>
            </p:blipFill>
            <p:spPr>
              <a:xfrm>
                <a:off x="7046153" y="5324859"/>
                <a:ext cx="161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45" name="Ink 144">
                <a:extLst>
                  <a:ext uri="{FF2B5EF4-FFF2-40B4-BE49-F238E27FC236}">
                    <a16:creationId xmlns:a16="http://schemas.microsoft.com/office/drawing/2014/main" id="{AC3EDA1F-D82B-437C-959E-71224889B305}"/>
                  </a:ext>
                </a:extLst>
              </p14:cNvPr>
              <p14:cNvContentPartPr/>
              <p14:nvPr/>
            </p14:nvContentPartPr>
            <p14:xfrm>
              <a:off x="7395713" y="5276979"/>
              <a:ext cx="574200" cy="200880"/>
            </p14:xfrm>
          </p:contentPart>
        </mc:Choice>
        <mc:Fallback xmlns="">
          <p:pic>
            <p:nvPicPr>
              <p:cNvPr id="145" name="Ink 144">
                <a:extLst>
                  <a:ext uri="{FF2B5EF4-FFF2-40B4-BE49-F238E27FC236}">
                    <a16:creationId xmlns:a16="http://schemas.microsoft.com/office/drawing/2014/main" id="{AC3EDA1F-D82B-437C-959E-71224889B305}"/>
                  </a:ext>
                </a:extLst>
              </p:cNvPr>
              <p:cNvPicPr/>
              <p:nvPr/>
            </p:nvPicPr>
            <p:blipFill>
              <a:blip r:embed="rId56"/>
              <a:stretch>
                <a:fillRect/>
              </a:stretch>
            </p:blipFill>
            <p:spPr>
              <a:xfrm>
                <a:off x="7386713" y="5267979"/>
                <a:ext cx="5918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50" name="Ink 149">
                <a:extLst>
                  <a:ext uri="{FF2B5EF4-FFF2-40B4-BE49-F238E27FC236}">
                    <a16:creationId xmlns:a16="http://schemas.microsoft.com/office/drawing/2014/main" id="{2F2C8206-93FC-1650-DD08-608F83D51A18}"/>
                  </a:ext>
                </a:extLst>
              </p14:cNvPr>
              <p14:cNvContentPartPr/>
              <p14:nvPr/>
            </p14:nvContentPartPr>
            <p14:xfrm>
              <a:off x="7073153" y="5817339"/>
              <a:ext cx="968400" cy="234360"/>
            </p14:xfrm>
          </p:contentPart>
        </mc:Choice>
        <mc:Fallback xmlns="">
          <p:pic>
            <p:nvPicPr>
              <p:cNvPr id="150" name="Ink 149">
                <a:extLst>
                  <a:ext uri="{FF2B5EF4-FFF2-40B4-BE49-F238E27FC236}">
                    <a16:creationId xmlns:a16="http://schemas.microsoft.com/office/drawing/2014/main" id="{2F2C8206-93FC-1650-DD08-608F83D51A18}"/>
                  </a:ext>
                </a:extLst>
              </p:cNvPr>
              <p:cNvPicPr/>
              <p:nvPr/>
            </p:nvPicPr>
            <p:blipFill>
              <a:blip r:embed="rId58"/>
              <a:stretch>
                <a:fillRect/>
              </a:stretch>
            </p:blipFill>
            <p:spPr>
              <a:xfrm>
                <a:off x="7064153" y="5808339"/>
                <a:ext cx="9860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54" name="Ink 153">
                <a:extLst>
                  <a:ext uri="{FF2B5EF4-FFF2-40B4-BE49-F238E27FC236}">
                    <a16:creationId xmlns:a16="http://schemas.microsoft.com/office/drawing/2014/main" id="{B68D08B0-3235-C698-A7B0-720B3487F8CD}"/>
                  </a:ext>
                </a:extLst>
              </p14:cNvPr>
              <p14:cNvContentPartPr/>
              <p14:nvPr/>
            </p14:nvContentPartPr>
            <p14:xfrm>
              <a:off x="8095193" y="5834979"/>
              <a:ext cx="493200" cy="234360"/>
            </p14:xfrm>
          </p:contentPart>
        </mc:Choice>
        <mc:Fallback xmlns="">
          <p:pic>
            <p:nvPicPr>
              <p:cNvPr id="154" name="Ink 153">
                <a:extLst>
                  <a:ext uri="{FF2B5EF4-FFF2-40B4-BE49-F238E27FC236}">
                    <a16:creationId xmlns:a16="http://schemas.microsoft.com/office/drawing/2014/main" id="{B68D08B0-3235-C698-A7B0-720B3487F8CD}"/>
                  </a:ext>
                </a:extLst>
              </p:cNvPr>
              <p:cNvPicPr/>
              <p:nvPr/>
            </p:nvPicPr>
            <p:blipFill>
              <a:blip r:embed="rId60"/>
              <a:stretch>
                <a:fillRect/>
              </a:stretch>
            </p:blipFill>
            <p:spPr>
              <a:xfrm>
                <a:off x="8086193" y="5825979"/>
                <a:ext cx="510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67" name="Ink 166">
                <a:extLst>
                  <a:ext uri="{FF2B5EF4-FFF2-40B4-BE49-F238E27FC236}">
                    <a16:creationId xmlns:a16="http://schemas.microsoft.com/office/drawing/2014/main" id="{EE672EF7-56C6-5C9E-23E6-563CB244B0A4}"/>
                  </a:ext>
                </a:extLst>
              </p14:cNvPr>
              <p14:cNvContentPartPr/>
              <p14:nvPr/>
            </p14:nvContentPartPr>
            <p14:xfrm>
              <a:off x="6902873" y="1971459"/>
              <a:ext cx="2716560" cy="3177720"/>
            </p14:xfrm>
          </p:contentPart>
        </mc:Choice>
        <mc:Fallback xmlns="">
          <p:pic>
            <p:nvPicPr>
              <p:cNvPr id="167" name="Ink 166">
                <a:extLst>
                  <a:ext uri="{FF2B5EF4-FFF2-40B4-BE49-F238E27FC236}">
                    <a16:creationId xmlns:a16="http://schemas.microsoft.com/office/drawing/2014/main" id="{EE672EF7-56C6-5C9E-23E6-563CB244B0A4}"/>
                  </a:ext>
                </a:extLst>
              </p:cNvPr>
              <p:cNvPicPr/>
              <p:nvPr/>
            </p:nvPicPr>
            <p:blipFill>
              <a:blip r:embed="rId62"/>
              <a:stretch>
                <a:fillRect/>
              </a:stretch>
            </p:blipFill>
            <p:spPr>
              <a:xfrm>
                <a:off x="6893873" y="1962459"/>
                <a:ext cx="2734200" cy="3195360"/>
              </a:xfrm>
              <a:prstGeom prst="rect">
                <a:avLst/>
              </a:prstGeom>
            </p:spPr>
          </p:pic>
        </mc:Fallback>
      </mc:AlternateContent>
    </p:spTree>
    <p:extLst>
      <p:ext uri="{BB962C8B-B14F-4D97-AF65-F5344CB8AC3E}">
        <p14:creationId xmlns:p14="http://schemas.microsoft.com/office/powerpoint/2010/main" val="35151185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E7B77BE6-D189-731E-3810-8BF68C44D550}"/>
                  </a:ext>
                </a:extLst>
              </p14:cNvPr>
              <p14:cNvContentPartPr/>
              <p14:nvPr/>
            </p14:nvContentPartPr>
            <p14:xfrm>
              <a:off x="2707545" y="5020670"/>
              <a:ext cx="5466960" cy="848880"/>
            </p14:xfrm>
          </p:contentPart>
        </mc:Choice>
        <mc:Fallback>
          <p:pic>
            <p:nvPicPr>
              <p:cNvPr id="4" name="Ink 3">
                <a:extLst>
                  <a:ext uri="{FF2B5EF4-FFF2-40B4-BE49-F238E27FC236}">
                    <a16:creationId xmlns:a16="http://schemas.microsoft.com/office/drawing/2014/main" id="{E7B77BE6-D189-731E-3810-8BF68C44D550}"/>
                  </a:ext>
                </a:extLst>
              </p:cNvPr>
              <p:cNvPicPr/>
              <p:nvPr/>
            </p:nvPicPr>
            <p:blipFill>
              <a:blip r:embed="rId3"/>
              <a:stretch>
                <a:fillRect/>
              </a:stretch>
            </p:blipFill>
            <p:spPr>
              <a:xfrm>
                <a:off x="2698545" y="5012030"/>
                <a:ext cx="5484600" cy="866520"/>
              </a:xfrm>
              <a:prstGeom prst="rect">
                <a:avLst/>
              </a:prstGeom>
            </p:spPr>
          </p:pic>
        </mc:Fallback>
      </mc:AlternateContent>
      <p:grpSp>
        <p:nvGrpSpPr>
          <p:cNvPr id="27" name="Group 26">
            <a:extLst>
              <a:ext uri="{FF2B5EF4-FFF2-40B4-BE49-F238E27FC236}">
                <a16:creationId xmlns:a16="http://schemas.microsoft.com/office/drawing/2014/main" id="{1B52E4E4-1427-ACFC-ADB3-8F5B09CA345A}"/>
              </a:ext>
            </a:extLst>
          </p:cNvPr>
          <p:cNvGrpSpPr/>
          <p:nvPr/>
        </p:nvGrpSpPr>
        <p:grpSpPr>
          <a:xfrm>
            <a:off x="907185" y="5012390"/>
            <a:ext cx="1630800" cy="1338840"/>
            <a:chOff x="907185" y="5012390"/>
            <a:chExt cx="1630800" cy="1338840"/>
          </a:xfrm>
        </p:grpSpPr>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38102CE6-C97E-DF0B-F62B-ECF262FD90A3}"/>
                    </a:ext>
                  </a:extLst>
                </p14:cNvPr>
                <p14:cNvContentPartPr/>
                <p14:nvPr/>
              </p14:nvContentPartPr>
              <p14:xfrm>
                <a:off x="907185" y="5312990"/>
                <a:ext cx="212040" cy="355320"/>
              </p14:xfrm>
            </p:contentPart>
          </mc:Choice>
          <mc:Fallback>
            <p:pic>
              <p:nvPicPr>
                <p:cNvPr id="5" name="Ink 4">
                  <a:extLst>
                    <a:ext uri="{FF2B5EF4-FFF2-40B4-BE49-F238E27FC236}">
                      <a16:creationId xmlns:a16="http://schemas.microsoft.com/office/drawing/2014/main" id="{38102CE6-C97E-DF0B-F62B-ECF262FD90A3}"/>
                    </a:ext>
                  </a:extLst>
                </p:cNvPr>
                <p:cNvPicPr/>
                <p:nvPr/>
              </p:nvPicPr>
              <p:blipFill>
                <a:blip r:embed="rId5"/>
                <a:stretch>
                  <a:fillRect/>
                </a:stretch>
              </p:blipFill>
              <p:spPr>
                <a:xfrm>
                  <a:off x="898545" y="5303990"/>
                  <a:ext cx="22968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080CCFED-84FD-4FD5-7E90-046D55C7C152}"/>
                    </a:ext>
                  </a:extLst>
                </p14:cNvPr>
                <p14:cNvContentPartPr/>
                <p14:nvPr/>
              </p14:nvContentPartPr>
              <p14:xfrm>
                <a:off x="980625" y="5470670"/>
                <a:ext cx="100440" cy="109080"/>
              </p14:xfrm>
            </p:contentPart>
          </mc:Choice>
          <mc:Fallback>
            <p:pic>
              <p:nvPicPr>
                <p:cNvPr id="6" name="Ink 5">
                  <a:extLst>
                    <a:ext uri="{FF2B5EF4-FFF2-40B4-BE49-F238E27FC236}">
                      <a16:creationId xmlns:a16="http://schemas.microsoft.com/office/drawing/2014/main" id="{080CCFED-84FD-4FD5-7E90-046D55C7C152}"/>
                    </a:ext>
                  </a:extLst>
                </p:cNvPr>
                <p:cNvPicPr/>
                <p:nvPr/>
              </p:nvPicPr>
              <p:blipFill>
                <a:blip r:embed="rId7"/>
                <a:stretch>
                  <a:fillRect/>
                </a:stretch>
              </p:blipFill>
              <p:spPr>
                <a:xfrm>
                  <a:off x="971625" y="5462030"/>
                  <a:ext cx="11808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94ED9A43-008B-620E-DA22-8AD330E06B6B}"/>
                    </a:ext>
                  </a:extLst>
                </p14:cNvPr>
                <p14:cNvContentPartPr/>
                <p14:nvPr/>
              </p14:nvContentPartPr>
              <p14:xfrm>
                <a:off x="1138305" y="5314430"/>
                <a:ext cx="272520" cy="290160"/>
              </p14:xfrm>
            </p:contentPart>
          </mc:Choice>
          <mc:Fallback>
            <p:pic>
              <p:nvPicPr>
                <p:cNvPr id="7" name="Ink 6">
                  <a:extLst>
                    <a:ext uri="{FF2B5EF4-FFF2-40B4-BE49-F238E27FC236}">
                      <a16:creationId xmlns:a16="http://schemas.microsoft.com/office/drawing/2014/main" id="{94ED9A43-008B-620E-DA22-8AD330E06B6B}"/>
                    </a:ext>
                  </a:extLst>
                </p:cNvPr>
                <p:cNvPicPr/>
                <p:nvPr/>
              </p:nvPicPr>
              <p:blipFill>
                <a:blip r:embed="rId9"/>
                <a:stretch>
                  <a:fillRect/>
                </a:stretch>
              </p:blipFill>
              <p:spPr>
                <a:xfrm>
                  <a:off x="1129305" y="5305790"/>
                  <a:ext cx="29016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8375CC1F-0FC7-4308-C4D1-E91DAE71DA50}"/>
                    </a:ext>
                  </a:extLst>
                </p14:cNvPr>
                <p14:cNvContentPartPr/>
                <p14:nvPr/>
              </p14:nvContentPartPr>
              <p14:xfrm>
                <a:off x="1495425" y="5282030"/>
                <a:ext cx="154080" cy="250200"/>
              </p14:xfrm>
            </p:contentPart>
          </mc:Choice>
          <mc:Fallback>
            <p:pic>
              <p:nvPicPr>
                <p:cNvPr id="8" name="Ink 7">
                  <a:extLst>
                    <a:ext uri="{FF2B5EF4-FFF2-40B4-BE49-F238E27FC236}">
                      <a16:creationId xmlns:a16="http://schemas.microsoft.com/office/drawing/2014/main" id="{8375CC1F-0FC7-4308-C4D1-E91DAE71DA50}"/>
                    </a:ext>
                  </a:extLst>
                </p:cNvPr>
                <p:cNvPicPr/>
                <p:nvPr/>
              </p:nvPicPr>
              <p:blipFill>
                <a:blip r:embed="rId11"/>
                <a:stretch>
                  <a:fillRect/>
                </a:stretch>
              </p:blipFill>
              <p:spPr>
                <a:xfrm>
                  <a:off x="1486425" y="5273390"/>
                  <a:ext cx="17172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1B85B14E-AB83-F07B-1675-6F49097E84F7}"/>
                    </a:ext>
                  </a:extLst>
                </p14:cNvPr>
                <p14:cNvContentPartPr/>
                <p14:nvPr/>
              </p14:nvContentPartPr>
              <p14:xfrm>
                <a:off x="1679385" y="5319110"/>
                <a:ext cx="132840" cy="18360"/>
              </p14:xfrm>
            </p:contentPart>
          </mc:Choice>
          <mc:Fallback>
            <p:pic>
              <p:nvPicPr>
                <p:cNvPr id="9" name="Ink 8">
                  <a:extLst>
                    <a:ext uri="{FF2B5EF4-FFF2-40B4-BE49-F238E27FC236}">
                      <a16:creationId xmlns:a16="http://schemas.microsoft.com/office/drawing/2014/main" id="{1B85B14E-AB83-F07B-1675-6F49097E84F7}"/>
                    </a:ext>
                  </a:extLst>
                </p:cNvPr>
                <p:cNvPicPr/>
                <p:nvPr/>
              </p:nvPicPr>
              <p:blipFill>
                <a:blip r:embed="rId13"/>
                <a:stretch>
                  <a:fillRect/>
                </a:stretch>
              </p:blipFill>
              <p:spPr>
                <a:xfrm>
                  <a:off x="1670745" y="5310110"/>
                  <a:ext cx="1504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9750840F-3817-EF52-17B0-BB7035507375}"/>
                    </a:ext>
                  </a:extLst>
                </p14:cNvPr>
                <p14:cNvContentPartPr/>
                <p14:nvPr/>
              </p14:nvContentPartPr>
              <p14:xfrm>
                <a:off x="1912665" y="5196710"/>
                <a:ext cx="52920" cy="185400"/>
              </p14:xfrm>
            </p:contentPart>
          </mc:Choice>
          <mc:Fallback>
            <p:pic>
              <p:nvPicPr>
                <p:cNvPr id="10" name="Ink 9">
                  <a:extLst>
                    <a:ext uri="{FF2B5EF4-FFF2-40B4-BE49-F238E27FC236}">
                      <a16:creationId xmlns:a16="http://schemas.microsoft.com/office/drawing/2014/main" id="{9750840F-3817-EF52-17B0-BB7035507375}"/>
                    </a:ext>
                  </a:extLst>
                </p:cNvPr>
                <p:cNvPicPr/>
                <p:nvPr/>
              </p:nvPicPr>
              <p:blipFill>
                <a:blip r:embed="rId15"/>
                <a:stretch>
                  <a:fillRect/>
                </a:stretch>
              </p:blipFill>
              <p:spPr>
                <a:xfrm>
                  <a:off x="1904025" y="5188070"/>
                  <a:ext cx="7056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7C186458-0D15-779D-CE86-D79DF9711A38}"/>
                    </a:ext>
                  </a:extLst>
                </p14:cNvPr>
                <p14:cNvContentPartPr/>
                <p14:nvPr/>
              </p14:nvContentPartPr>
              <p14:xfrm>
                <a:off x="1871625" y="5158190"/>
                <a:ext cx="185040" cy="262800"/>
              </p14:xfrm>
            </p:contentPart>
          </mc:Choice>
          <mc:Fallback>
            <p:pic>
              <p:nvPicPr>
                <p:cNvPr id="11" name="Ink 10">
                  <a:extLst>
                    <a:ext uri="{FF2B5EF4-FFF2-40B4-BE49-F238E27FC236}">
                      <a16:creationId xmlns:a16="http://schemas.microsoft.com/office/drawing/2014/main" id="{7C186458-0D15-779D-CE86-D79DF9711A38}"/>
                    </a:ext>
                  </a:extLst>
                </p:cNvPr>
                <p:cNvPicPr/>
                <p:nvPr/>
              </p:nvPicPr>
              <p:blipFill>
                <a:blip r:embed="rId17"/>
                <a:stretch>
                  <a:fillRect/>
                </a:stretch>
              </p:blipFill>
              <p:spPr>
                <a:xfrm>
                  <a:off x="1862625" y="5149550"/>
                  <a:ext cx="20268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AC67F5C6-75C0-DBFE-F173-2EE093FD1F87}"/>
                    </a:ext>
                  </a:extLst>
                </p14:cNvPr>
                <p14:cNvContentPartPr/>
                <p14:nvPr/>
              </p14:nvContentPartPr>
              <p14:xfrm>
                <a:off x="2024985" y="5242790"/>
                <a:ext cx="161280" cy="104400"/>
              </p14:xfrm>
            </p:contentPart>
          </mc:Choice>
          <mc:Fallback>
            <p:pic>
              <p:nvPicPr>
                <p:cNvPr id="12" name="Ink 11">
                  <a:extLst>
                    <a:ext uri="{FF2B5EF4-FFF2-40B4-BE49-F238E27FC236}">
                      <a16:creationId xmlns:a16="http://schemas.microsoft.com/office/drawing/2014/main" id="{AC67F5C6-75C0-DBFE-F173-2EE093FD1F87}"/>
                    </a:ext>
                  </a:extLst>
                </p:cNvPr>
                <p:cNvPicPr/>
                <p:nvPr/>
              </p:nvPicPr>
              <p:blipFill>
                <a:blip r:embed="rId19"/>
                <a:stretch>
                  <a:fillRect/>
                </a:stretch>
              </p:blipFill>
              <p:spPr>
                <a:xfrm>
                  <a:off x="2015985" y="5233790"/>
                  <a:ext cx="17892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0D4BED6A-2F7D-C31D-8CC2-7567B8A3D184}"/>
                    </a:ext>
                  </a:extLst>
                </p14:cNvPr>
                <p14:cNvContentPartPr/>
                <p14:nvPr/>
              </p14:nvContentPartPr>
              <p14:xfrm>
                <a:off x="2202465" y="5186270"/>
                <a:ext cx="154800" cy="103680"/>
              </p14:xfrm>
            </p:contentPart>
          </mc:Choice>
          <mc:Fallback>
            <p:pic>
              <p:nvPicPr>
                <p:cNvPr id="13" name="Ink 12">
                  <a:extLst>
                    <a:ext uri="{FF2B5EF4-FFF2-40B4-BE49-F238E27FC236}">
                      <a16:creationId xmlns:a16="http://schemas.microsoft.com/office/drawing/2014/main" id="{0D4BED6A-2F7D-C31D-8CC2-7567B8A3D184}"/>
                    </a:ext>
                  </a:extLst>
                </p:cNvPr>
                <p:cNvPicPr/>
                <p:nvPr/>
              </p:nvPicPr>
              <p:blipFill>
                <a:blip r:embed="rId21"/>
                <a:stretch>
                  <a:fillRect/>
                </a:stretch>
              </p:blipFill>
              <p:spPr>
                <a:xfrm>
                  <a:off x="2193825" y="5177630"/>
                  <a:ext cx="17244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3B2E490C-7013-A45B-D72F-796857887A88}"/>
                    </a:ext>
                  </a:extLst>
                </p14:cNvPr>
                <p14:cNvContentPartPr/>
                <p14:nvPr/>
              </p14:nvContentPartPr>
              <p14:xfrm>
                <a:off x="2342145" y="5012390"/>
                <a:ext cx="195840" cy="267840"/>
              </p14:xfrm>
            </p:contentPart>
          </mc:Choice>
          <mc:Fallback>
            <p:pic>
              <p:nvPicPr>
                <p:cNvPr id="14" name="Ink 13">
                  <a:extLst>
                    <a:ext uri="{FF2B5EF4-FFF2-40B4-BE49-F238E27FC236}">
                      <a16:creationId xmlns:a16="http://schemas.microsoft.com/office/drawing/2014/main" id="{3B2E490C-7013-A45B-D72F-796857887A88}"/>
                    </a:ext>
                  </a:extLst>
                </p:cNvPr>
                <p:cNvPicPr/>
                <p:nvPr/>
              </p:nvPicPr>
              <p:blipFill>
                <a:blip r:embed="rId23"/>
                <a:stretch>
                  <a:fillRect/>
                </a:stretch>
              </p:blipFill>
              <p:spPr>
                <a:xfrm>
                  <a:off x="2333505" y="5003750"/>
                  <a:ext cx="21348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Ink 18">
                  <a:extLst>
                    <a:ext uri="{FF2B5EF4-FFF2-40B4-BE49-F238E27FC236}">
                      <a16:creationId xmlns:a16="http://schemas.microsoft.com/office/drawing/2014/main" id="{F410AF6D-EA7C-6B25-03AE-17E3302F5131}"/>
                    </a:ext>
                  </a:extLst>
                </p14:cNvPr>
                <p14:cNvContentPartPr/>
                <p14:nvPr/>
              </p14:nvContentPartPr>
              <p14:xfrm>
                <a:off x="1202385" y="5859470"/>
                <a:ext cx="45360" cy="149760"/>
              </p14:xfrm>
            </p:contentPart>
          </mc:Choice>
          <mc:Fallback>
            <p:pic>
              <p:nvPicPr>
                <p:cNvPr id="19" name="Ink 18">
                  <a:extLst>
                    <a:ext uri="{FF2B5EF4-FFF2-40B4-BE49-F238E27FC236}">
                      <a16:creationId xmlns:a16="http://schemas.microsoft.com/office/drawing/2014/main" id="{F410AF6D-EA7C-6B25-03AE-17E3302F5131}"/>
                    </a:ext>
                  </a:extLst>
                </p:cNvPr>
                <p:cNvPicPr/>
                <p:nvPr/>
              </p:nvPicPr>
              <p:blipFill>
                <a:blip r:embed="rId25"/>
                <a:stretch>
                  <a:fillRect/>
                </a:stretch>
              </p:blipFill>
              <p:spPr>
                <a:xfrm>
                  <a:off x="1193745" y="5850470"/>
                  <a:ext cx="630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Ink 19">
                  <a:extLst>
                    <a:ext uri="{FF2B5EF4-FFF2-40B4-BE49-F238E27FC236}">
                      <a16:creationId xmlns:a16="http://schemas.microsoft.com/office/drawing/2014/main" id="{83D2BC39-F6C0-9127-559D-B4BFDBCD71DF}"/>
                    </a:ext>
                  </a:extLst>
                </p14:cNvPr>
                <p14:cNvContentPartPr/>
                <p14:nvPr/>
              </p14:nvContentPartPr>
              <p14:xfrm>
                <a:off x="1370505" y="5803670"/>
                <a:ext cx="168840" cy="123120"/>
              </p14:xfrm>
            </p:contentPart>
          </mc:Choice>
          <mc:Fallback>
            <p:pic>
              <p:nvPicPr>
                <p:cNvPr id="20" name="Ink 19">
                  <a:extLst>
                    <a:ext uri="{FF2B5EF4-FFF2-40B4-BE49-F238E27FC236}">
                      <a16:creationId xmlns:a16="http://schemas.microsoft.com/office/drawing/2014/main" id="{83D2BC39-F6C0-9127-559D-B4BFDBCD71DF}"/>
                    </a:ext>
                  </a:extLst>
                </p:cNvPr>
                <p:cNvPicPr/>
                <p:nvPr/>
              </p:nvPicPr>
              <p:blipFill>
                <a:blip r:embed="rId27"/>
                <a:stretch>
                  <a:fillRect/>
                </a:stretch>
              </p:blipFill>
              <p:spPr>
                <a:xfrm>
                  <a:off x="1361865" y="5794670"/>
                  <a:ext cx="18648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id="{FD315FAF-E724-60D9-F872-9F6F0430F8BA}"/>
                    </a:ext>
                  </a:extLst>
                </p14:cNvPr>
                <p14:cNvContentPartPr/>
                <p14:nvPr/>
              </p14:nvContentPartPr>
              <p14:xfrm>
                <a:off x="1645545" y="5733110"/>
                <a:ext cx="143280" cy="142200"/>
              </p14:xfrm>
            </p:contentPart>
          </mc:Choice>
          <mc:Fallback>
            <p:pic>
              <p:nvPicPr>
                <p:cNvPr id="21" name="Ink 20">
                  <a:extLst>
                    <a:ext uri="{FF2B5EF4-FFF2-40B4-BE49-F238E27FC236}">
                      <a16:creationId xmlns:a16="http://schemas.microsoft.com/office/drawing/2014/main" id="{FD315FAF-E724-60D9-F872-9F6F0430F8BA}"/>
                    </a:ext>
                  </a:extLst>
                </p:cNvPr>
                <p:cNvPicPr/>
                <p:nvPr/>
              </p:nvPicPr>
              <p:blipFill>
                <a:blip r:embed="rId29"/>
                <a:stretch>
                  <a:fillRect/>
                </a:stretch>
              </p:blipFill>
              <p:spPr>
                <a:xfrm>
                  <a:off x="1636905" y="5724470"/>
                  <a:ext cx="16092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11EE41EA-ABA6-0325-8AC8-21D018334889}"/>
                    </a:ext>
                  </a:extLst>
                </p14:cNvPr>
                <p14:cNvContentPartPr/>
                <p14:nvPr/>
              </p14:nvContentPartPr>
              <p14:xfrm>
                <a:off x="1837785" y="5659670"/>
                <a:ext cx="89280" cy="113760"/>
              </p14:xfrm>
            </p:contentPart>
          </mc:Choice>
          <mc:Fallback>
            <p:pic>
              <p:nvPicPr>
                <p:cNvPr id="22" name="Ink 21">
                  <a:extLst>
                    <a:ext uri="{FF2B5EF4-FFF2-40B4-BE49-F238E27FC236}">
                      <a16:creationId xmlns:a16="http://schemas.microsoft.com/office/drawing/2014/main" id="{11EE41EA-ABA6-0325-8AC8-21D018334889}"/>
                    </a:ext>
                  </a:extLst>
                </p:cNvPr>
                <p:cNvPicPr/>
                <p:nvPr/>
              </p:nvPicPr>
              <p:blipFill>
                <a:blip r:embed="rId31"/>
                <a:stretch>
                  <a:fillRect/>
                </a:stretch>
              </p:blipFill>
              <p:spPr>
                <a:xfrm>
                  <a:off x="1829145" y="5650670"/>
                  <a:ext cx="10692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id="{81663FF4-C71E-BC19-7EE4-77441AF1998A}"/>
                    </a:ext>
                  </a:extLst>
                </p14:cNvPr>
                <p14:cNvContentPartPr/>
                <p14:nvPr/>
              </p14:nvContentPartPr>
              <p14:xfrm>
                <a:off x="1259265" y="6173390"/>
                <a:ext cx="73440" cy="177840"/>
              </p14:xfrm>
            </p:contentPart>
          </mc:Choice>
          <mc:Fallback>
            <p:pic>
              <p:nvPicPr>
                <p:cNvPr id="23" name="Ink 22">
                  <a:extLst>
                    <a:ext uri="{FF2B5EF4-FFF2-40B4-BE49-F238E27FC236}">
                      <a16:creationId xmlns:a16="http://schemas.microsoft.com/office/drawing/2014/main" id="{81663FF4-C71E-BC19-7EE4-77441AF1998A}"/>
                    </a:ext>
                  </a:extLst>
                </p:cNvPr>
                <p:cNvPicPr/>
                <p:nvPr/>
              </p:nvPicPr>
              <p:blipFill>
                <a:blip r:embed="rId33"/>
                <a:stretch>
                  <a:fillRect/>
                </a:stretch>
              </p:blipFill>
              <p:spPr>
                <a:xfrm>
                  <a:off x="1250265" y="6164750"/>
                  <a:ext cx="9108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id="{D408B44E-B796-48A9-F3EF-17431B84908E}"/>
                    </a:ext>
                  </a:extLst>
                </p14:cNvPr>
                <p14:cNvContentPartPr/>
                <p14:nvPr/>
              </p14:nvContentPartPr>
              <p14:xfrm>
                <a:off x="1445025" y="6083390"/>
                <a:ext cx="148320" cy="198000"/>
              </p14:xfrm>
            </p:contentPart>
          </mc:Choice>
          <mc:Fallback>
            <p:pic>
              <p:nvPicPr>
                <p:cNvPr id="24" name="Ink 23">
                  <a:extLst>
                    <a:ext uri="{FF2B5EF4-FFF2-40B4-BE49-F238E27FC236}">
                      <a16:creationId xmlns:a16="http://schemas.microsoft.com/office/drawing/2014/main" id="{D408B44E-B796-48A9-F3EF-17431B84908E}"/>
                    </a:ext>
                  </a:extLst>
                </p:cNvPr>
                <p:cNvPicPr/>
                <p:nvPr/>
              </p:nvPicPr>
              <p:blipFill>
                <a:blip r:embed="rId35"/>
                <a:stretch>
                  <a:fillRect/>
                </a:stretch>
              </p:blipFill>
              <p:spPr>
                <a:xfrm>
                  <a:off x="1436025" y="6074390"/>
                  <a:ext cx="16596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102B5856-D33E-4B8A-A011-4A24CFBB96AF}"/>
                    </a:ext>
                  </a:extLst>
                </p14:cNvPr>
                <p14:cNvContentPartPr/>
                <p14:nvPr/>
              </p14:nvContentPartPr>
              <p14:xfrm>
                <a:off x="1652385" y="6003470"/>
                <a:ext cx="155520" cy="176400"/>
              </p14:xfrm>
            </p:contentPart>
          </mc:Choice>
          <mc:Fallback>
            <p:pic>
              <p:nvPicPr>
                <p:cNvPr id="25" name="Ink 24">
                  <a:extLst>
                    <a:ext uri="{FF2B5EF4-FFF2-40B4-BE49-F238E27FC236}">
                      <a16:creationId xmlns:a16="http://schemas.microsoft.com/office/drawing/2014/main" id="{102B5856-D33E-4B8A-A011-4A24CFBB96AF}"/>
                    </a:ext>
                  </a:extLst>
                </p:cNvPr>
                <p:cNvPicPr/>
                <p:nvPr/>
              </p:nvPicPr>
              <p:blipFill>
                <a:blip r:embed="rId37"/>
                <a:stretch>
                  <a:fillRect/>
                </a:stretch>
              </p:blipFill>
              <p:spPr>
                <a:xfrm>
                  <a:off x="1643385" y="5994470"/>
                  <a:ext cx="17316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6" name="Ink 25">
                  <a:extLst>
                    <a:ext uri="{FF2B5EF4-FFF2-40B4-BE49-F238E27FC236}">
                      <a16:creationId xmlns:a16="http://schemas.microsoft.com/office/drawing/2014/main" id="{8F73F42B-582C-5F3A-D688-111B2EDC40F1}"/>
                    </a:ext>
                  </a:extLst>
                </p14:cNvPr>
                <p14:cNvContentPartPr/>
                <p14:nvPr/>
              </p14:nvContentPartPr>
              <p14:xfrm>
                <a:off x="1837785" y="5967110"/>
                <a:ext cx="80280" cy="176760"/>
              </p14:xfrm>
            </p:contentPart>
          </mc:Choice>
          <mc:Fallback>
            <p:pic>
              <p:nvPicPr>
                <p:cNvPr id="26" name="Ink 25">
                  <a:extLst>
                    <a:ext uri="{FF2B5EF4-FFF2-40B4-BE49-F238E27FC236}">
                      <a16:creationId xmlns:a16="http://schemas.microsoft.com/office/drawing/2014/main" id="{8F73F42B-582C-5F3A-D688-111B2EDC40F1}"/>
                    </a:ext>
                  </a:extLst>
                </p:cNvPr>
                <p:cNvPicPr/>
                <p:nvPr/>
              </p:nvPicPr>
              <p:blipFill>
                <a:blip r:embed="rId39"/>
                <a:stretch>
                  <a:fillRect/>
                </a:stretch>
              </p:blipFill>
              <p:spPr>
                <a:xfrm>
                  <a:off x="1829145" y="5958470"/>
                  <a:ext cx="97920" cy="194400"/>
                </a:xfrm>
                <a:prstGeom prst="rect">
                  <a:avLst/>
                </a:prstGeom>
              </p:spPr>
            </p:pic>
          </mc:Fallback>
        </mc:AlternateContent>
      </p:grpSp>
      <p:grpSp>
        <p:nvGrpSpPr>
          <p:cNvPr id="30" name="Group 29">
            <a:extLst>
              <a:ext uri="{FF2B5EF4-FFF2-40B4-BE49-F238E27FC236}">
                <a16:creationId xmlns:a16="http://schemas.microsoft.com/office/drawing/2014/main" id="{28CC1430-D7B4-161C-9281-0BD0F0E85911}"/>
              </a:ext>
            </a:extLst>
          </p:cNvPr>
          <p:cNvGrpSpPr/>
          <p:nvPr/>
        </p:nvGrpSpPr>
        <p:grpSpPr>
          <a:xfrm>
            <a:off x="1999785" y="5537990"/>
            <a:ext cx="309240" cy="126000"/>
            <a:chOff x="1999785" y="5537990"/>
            <a:chExt cx="309240" cy="126000"/>
          </a:xfrm>
        </p:grpSpPr>
        <mc:AlternateContent xmlns:mc="http://schemas.openxmlformats.org/markup-compatibility/2006">
          <mc:Choice xmlns:p14="http://schemas.microsoft.com/office/powerpoint/2010/main" Requires="p14">
            <p:contentPart p14:bwMode="auto" r:id="rId40">
              <p14:nvContentPartPr>
                <p14:cNvPr id="28" name="Ink 27">
                  <a:extLst>
                    <a:ext uri="{FF2B5EF4-FFF2-40B4-BE49-F238E27FC236}">
                      <a16:creationId xmlns:a16="http://schemas.microsoft.com/office/drawing/2014/main" id="{880985A0-A998-CACC-A78F-F07D8D64F647}"/>
                    </a:ext>
                  </a:extLst>
                </p14:cNvPr>
                <p14:cNvContentPartPr/>
                <p14:nvPr/>
              </p14:nvContentPartPr>
              <p14:xfrm>
                <a:off x="1999785" y="5579750"/>
                <a:ext cx="309240" cy="84240"/>
              </p14:xfrm>
            </p:contentPart>
          </mc:Choice>
          <mc:Fallback>
            <p:pic>
              <p:nvPicPr>
                <p:cNvPr id="28" name="Ink 27">
                  <a:extLst>
                    <a:ext uri="{FF2B5EF4-FFF2-40B4-BE49-F238E27FC236}">
                      <a16:creationId xmlns:a16="http://schemas.microsoft.com/office/drawing/2014/main" id="{880985A0-A998-CACC-A78F-F07D8D64F647}"/>
                    </a:ext>
                  </a:extLst>
                </p:cNvPr>
                <p:cNvPicPr/>
                <p:nvPr/>
              </p:nvPicPr>
              <p:blipFill>
                <a:blip r:embed="rId41"/>
                <a:stretch>
                  <a:fillRect/>
                </a:stretch>
              </p:blipFill>
              <p:spPr>
                <a:xfrm>
                  <a:off x="1990785" y="5570750"/>
                  <a:ext cx="32688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 name="Ink 28">
                  <a:extLst>
                    <a:ext uri="{FF2B5EF4-FFF2-40B4-BE49-F238E27FC236}">
                      <a16:creationId xmlns:a16="http://schemas.microsoft.com/office/drawing/2014/main" id="{1B304004-0183-E197-0E76-1C991F5478AC}"/>
                    </a:ext>
                  </a:extLst>
                </p14:cNvPr>
                <p14:cNvContentPartPr/>
                <p14:nvPr/>
              </p14:nvContentPartPr>
              <p14:xfrm>
                <a:off x="2203545" y="5537990"/>
                <a:ext cx="96840" cy="117000"/>
              </p14:xfrm>
            </p:contentPart>
          </mc:Choice>
          <mc:Fallback>
            <p:pic>
              <p:nvPicPr>
                <p:cNvPr id="29" name="Ink 28">
                  <a:extLst>
                    <a:ext uri="{FF2B5EF4-FFF2-40B4-BE49-F238E27FC236}">
                      <a16:creationId xmlns:a16="http://schemas.microsoft.com/office/drawing/2014/main" id="{1B304004-0183-E197-0E76-1C991F5478AC}"/>
                    </a:ext>
                  </a:extLst>
                </p:cNvPr>
                <p:cNvPicPr/>
                <p:nvPr/>
              </p:nvPicPr>
              <p:blipFill>
                <a:blip r:embed="rId43"/>
                <a:stretch>
                  <a:fillRect/>
                </a:stretch>
              </p:blipFill>
              <p:spPr>
                <a:xfrm>
                  <a:off x="2194545" y="5529350"/>
                  <a:ext cx="114480" cy="134640"/>
                </a:xfrm>
                <a:prstGeom prst="rect">
                  <a:avLst/>
                </a:prstGeom>
              </p:spPr>
            </p:pic>
          </mc:Fallback>
        </mc:AlternateContent>
      </p:grpSp>
      <p:grpSp>
        <p:nvGrpSpPr>
          <p:cNvPr id="64" name="Group 63">
            <a:extLst>
              <a:ext uri="{FF2B5EF4-FFF2-40B4-BE49-F238E27FC236}">
                <a16:creationId xmlns:a16="http://schemas.microsoft.com/office/drawing/2014/main" id="{DF1DD9EC-152F-78DD-4397-36CE9F4F977D}"/>
              </a:ext>
            </a:extLst>
          </p:cNvPr>
          <p:cNvGrpSpPr/>
          <p:nvPr/>
        </p:nvGrpSpPr>
        <p:grpSpPr>
          <a:xfrm>
            <a:off x="1343865" y="1671230"/>
            <a:ext cx="1288440" cy="605880"/>
            <a:chOff x="1343865" y="1671230"/>
            <a:chExt cx="1288440" cy="605880"/>
          </a:xfrm>
        </p:grpSpPr>
        <mc:AlternateContent xmlns:mc="http://schemas.openxmlformats.org/markup-compatibility/2006">
          <mc:Choice xmlns:p14="http://schemas.microsoft.com/office/powerpoint/2010/main" Requires="p14">
            <p:contentPart p14:bwMode="auto" r:id="rId44">
              <p14:nvContentPartPr>
                <p14:cNvPr id="57" name="Ink 56">
                  <a:extLst>
                    <a:ext uri="{FF2B5EF4-FFF2-40B4-BE49-F238E27FC236}">
                      <a16:creationId xmlns:a16="http://schemas.microsoft.com/office/drawing/2014/main" id="{AD4F56CE-3095-EEFD-5AD0-A49291EC75B4}"/>
                    </a:ext>
                  </a:extLst>
                </p14:cNvPr>
                <p14:cNvContentPartPr/>
                <p14:nvPr/>
              </p14:nvContentPartPr>
              <p14:xfrm>
                <a:off x="1343865" y="1671230"/>
                <a:ext cx="432720" cy="299880"/>
              </p14:xfrm>
            </p:contentPart>
          </mc:Choice>
          <mc:Fallback>
            <p:pic>
              <p:nvPicPr>
                <p:cNvPr id="57" name="Ink 56">
                  <a:extLst>
                    <a:ext uri="{FF2B5EF4-FFF2-40B4-BE49-F238E27FC236}">
                      <a16:creationId xmlns:a16="http://schemas.microsoft.com/office/drawing/2014/main" id="{AD4F56CE-3095-EEFD-5AD0-A49291EC75B4}"/>
                    </a:ext>
                  </a:extLst>
                </p:cNvPr>
                <p:cNvPicPr/>
                <p:nvPr/>
              </p:nvPicPr>
              <p:blipFill>
                <a:blip r:embed="rId45"/>
                <a:stretch>
                  <a:fillRect/>
                </a:stretch>
              </p:blipFill>
              <p:spPr>
                <a:xfrm>
                  <a:off x="1334865" y="1662590"/>
                  <a:ext cx="45036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8" name="Ink 57">
                  <a:extLst>
                    <a:ext uri="{FF2B5EF4-FFF2-40B4-BE49-F238E27FC236}">
                      <a16:creationId xmlns:a16="http://schemas.microsoft.com/office/drawing/2014/main" id="{29BAA0DC-802E-A8A8-229D-1663B285AA51}"/>
                    </a:ext>
                  </a:extLst>
                </p14:cNvPr>
                <p14:cNvContentPartPr/>
                <p14:nvPr/>
              </p14:nvContentPartPr>
              <p14:xfrm>
                <a:off x="1425585" y="1986590"/>
                <a:ext cx="376920" cy="290520"/>
              </p14:xfrm>
            </p:contentPart>
          </mc:Choice>
          <mc:Fallback>
            <p:pic>
              <p:nvPicPr>
                <p:cNvPr id="58" name="Ink 57">
                  <a:extLst>
                    <a:ext uri="{FF2B5EF4-FFF2-40B4-BE49-F238E27FC236}">
                      <a16:creationId xmlns:a16="http://schemas.microsoft.com/office/drawing/2014/main" id="{29BAA0DC-802E-A8A8-229D-1663B285AA51}"/>
                    </a:ext>
                  </a:extLst>
                </p:cNvPr>
                <p:cNvPicPr/>
                <p:nvPr/>
              </p:nvPicPr>
              <p:blipFill>
                <a:blip r:embed="rId47"/>
                <a:stretch>
                  <a:fillRect/>
                </a:stretch>
              </p:blipFill>
              <p:spPr>
                <a:xfrm>
                  <a:off x="1416945" y="1977950"/>
                  <a:ext cx="39456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9" name="Ink 58">
                  <a:extLst>
                    <a:ext uri="{FF2B5EF4-FFF2-40B4-BE49-F238E27FC236}">
                      <a16:creationId xmlns:a16="http://schemas.microsoft.com/office/drawing/2014/main" id="{38A673D9-1E98-BCEB-1F53-7F168FB2F55C}"/>
                    </a:ext>
                  </a:extLst>
                </p14:cNvPr>
                <p14:cNvContentPartPr/>
                <p14:nvPr/>
              </p14:nvContentPartPr>
              <p14:xfrm>
                <a:off x="1929225" y="1839350"/>
                <a:ext cx="194400" cy="36360"/>
              </p14:xfrm>
            </p:contentPart>
          </mc:Choice>
          <mc:Fallback>
            <p:pic>
              <p:nvPicPr>
                <p:cNvPr id="59" name="Ink 58">
                  <a:extLst>
                    <a:ext uri="{FF2B5EF4-FFF2-40B4-BE49-F238E27FC236}">
                      <a16:creationId xmlns:a16="http://schemas.microsoft.com/office/drawing/2014/main" id="{38A673D9-1E98-BCEB-1F53-7F168FB2F55C}"/>
                    </a:ext>
                  </a:extLst>
                </p:cNvPr>
                <p:cNvPicPr/>
                <p:nvPr/>
              </p:nvPicPr>
              <p:blipFill>
                <a:blip r:embed="rId49"/>
                <a:stretch>
                  <a:fillRect/>
                </a:stretch>
              </p:blipFill>
              <p:spPr>
                <a:xfrm>
                  <a:off x="1920225" y="1830710"/>
                  <a:ext cx="21204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0" name="Ink 59">
                  <a:extLst>
                    <a:ext uri="{FF2B5EF4-FFF2-40B4-BE49-F238E27FC236}">
                      <a16:creationId xmlns:a16="http://schemas.microsoft.com/office/drawing/2014/main" id="{F1690ED5-21E1-2FF7-736B-3F281EFCB9DC}"/>
                    </a:ext>
                  </a:extLst>
                </p14:cNvPr>
                <p14:cNvContentPartPr/>
                <p14:nvPr/>
              </p14:nvContentPartPr>
              <p14:xfrm>
                <a:off x="2014905" y="1837910"/>
                <a:ext cx="15480" cy="194760"/>
              </p14:xfrm>
            </p:contentPart>
          </mc:Choice>
          <mc:Fallback>
            <p:pic>
              <p:nvPicPr>
                <p:cNvPr id="60" name="Ink 59">
                  <a:extLst>
                    <a:ext uri="{FF2B5EF4-FFF2-40B4-BE49-F238E27FC236}">
                      <a16:creationId xmlns:a16="http://schemas.microsoft.com/office/drawing/2014/main" id="{F1690ED5-21E1-2FF7-736B-3F281EFCB9DC}"/>
                    </a:ext>
                  </a:extLst>
                </p:cNvPr>
                <p:cNvPicPr/>
                <p:nvPr/>
              </p:nvPicPr>
              <p:blipFill>
                <a:blip r:embed="rId51"/>
                <a:stretch>
                  <a:fillRect/>
                </a:stretch>
              </p:blipFill>
              <p:spPr>
                <a:xfrm>
                  <a:off x="2006265" y="1828910"/>
                  <a:ext cx="3312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1" name="Ink 60">
                  <a:extLst>
                    <a:ext uri="{FF2B5EF4-FFF2-40B4-BE49-F238E27FC236}">
                      <a16:creationId xmlns:a16="http://schemas.microsoft.com/office/drawing/2014/main" id="{CC88BA94-AE89-2257-DF81-0A9D6C6F064E}"/>
                    </a:ext>
                  </a:extLst>
                </p14:cNvPr>
                <p14:cNvContentPartPr/>
                <p14:nvPr/>
              </p14:nvContentPartPr>
              <p14:xfrm>
                <a:off x="2108505" y="1923590"/>
                <a:ext cx="211680" cy="120960"/>
              </p14:xfrm>
            </p:contentPart>
          </mc:Choice>
          <mc:Fallback>
            <p:pic>
              <p:nvPicPr>
                <p:cNvPr id="61" name="Ink 60">
                  <a:extLst>
                    <a:ext uri="{FF2B5EF4-FFF2-40B4-BE49-F238E27FC236}">
                      <a16:creationId xmlns:a16="http://schemas.microsoft.com/office/drawing/2014/main" id="{CC88BA94-AE89-2257-DF81-0A9D6C6F064E}"/>
                    </a:ext>
                  </a:extLst>
                </p:cNvPr>
                <p:cNvPicPr/>
                <p:nvPr/>
              </p:nvPicPr>
              <p:blipFill>
                <a:blip r:embed="rId53"/>
                <a:stretch>
                  <a:fillRect/>
                </a:stretch>
              </p:blipFill>
              <p:spPr>
                <a:xfrm>
                  <a:off x="2099505" y="1914950"/>
                  <a:ext cx="22932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2" name="Ink 61">
                  <a:extLst>
                    <a:ext uri="{FF2B5EF4-FFF2-40B4-BE49-F238E27FC236}">
                      <a16:creationId xmlns:a16="http://schemas.microsoft.com/office/drawing/2014/main" id="{D2BB0653-F774-2657-4839-A7B8C71B0CC1}"/>
                    </a:ext>
                  </a:extLst>
                </p14:cNvPr>
                <p14:cNvContentPartPr/>
                <p14:nvPr/>
              </p14:nvContentPartPr>
              <p14:xfrm>
                <a:off x="2328825" y="1860230"/>
                <a:ext cx="3960" cy="15480"/>
              </p14:xfrm>
            </p:contentPart>
          </mc:Choice>
          <mc:Fallback>
            <p:pic>
              <p:nvPicPr>
                <p:cNvPr id="62" name="Ink 61">
                  <a:extLst>
                    <a:ext uri="{FF2B5EF4-FFF2-40B4-BE49-F238E27FC236}">
                      <a16:creationId xmlns:a16="http://schemas.microsoft.com/office/drawing/2014/main" id="{D2BB0653-F774-2657-4839-A7B8C71B0CC1}"/>
                    </a:ext>
                  </a:extLst>
                </p:cNvPr>
                <p:cNvPicPr/>
                <p:nvPr/>
              </p:nvPicPr>
              <p:blipFill>
                <a:blip r:embed="rId55"/>
                <a:stretch>
                  <a:fillRect/>
                </a:stretch>
              </p:blipFill>
              <p:spPr>
                <a:xfrm>
                  <a:off x="2319825" y="1851590"/>
                  <a:ext cx="2160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3" name="Ink 62">
                  <a:extLst>
                    <a:ext uri="{FF2B5EF4-FFF2-40B4-BE49-F238E27FC236}">
                      <a16:creationId xmlns:a16="http://schemas.microsoft.com/office/drawing/2014/main" id="{52ECEB35-57FB-F706-C712-407CF17406AC}"/>
                    </a:ext>
                  </a:extLst>
                </p14:cNvPr>
                <p14:cNvContentPartPr/>
                <p14:nvPr/>
              </p14:nvContentPartPr>
              <p14:xfrm>
                <a:off x="2378145" y="1711550"/>
                <a:ext cx="254160" cy="293760"/>
              </p14:xfrm>
            </p:contentPart>
          </mc:Choice>
          <mc:Fallback>
            <p:pic>
              <p:nvPicPr>
                <p:cNvPr id="63" name="Ink 62">
                  <a:extLst>
                    <a:ext uri="{FF2B5EF4-FFF2-40B4-BE49-F238E27FC236}">
                      <a16:creationId xmlns:a16="http://schemas.microsoft.com/office/drawing/2014/main" id="{52ECEB35-57FB-F706-C712-407CF17406AC}"/>
                    </a:ext>
                  </a:extLst>
                </p:cNvPr>
                <p:cNvPicPr/>
                <p:nvPr/>
              </p:nvPicPr>
              <p:blipFill>
                <a:blip r:embed="rId57"/>
                <a:stretch>
                  <a:fillRect/>
                </a:stretch>
              </p:blipFill>
              <p:spPr>
                <a:xfrm>
                  <a:off x="2369505" y="1702910"/>
                  <a:ext cx="271800" cy="311400"/>
                </a:xfrm>
                <a:prstGeom prst="rect">
                  <a:avLst/>
                </a:prstGeom>
              </p:spPr>
            </p:pic>
          </mc:Fallback>
        </mc:AlternateContent>
      </p:grpSp>
      <p:grpSp>
        <p:nvGrpSpPr>
          <p:cNvPr id="109" name="Group 108">
            <a:extLst>
              <a:ext uri="{FF2B5EF4-FFF2-40B4-BE49-F238E27FC236}">
                <a16:creationId xmlns:a16="http://schemas.microsoft.com/office/drawing/2014/main" id="{A1076EF2-E747-2AB6-1EDB-6F14814B3A52}"/>
              </a:ext>
            </a:extLst>
          </p:cNvPr>
          <p:cNvGrpSpPr/>
          <p:nvPr/>
        </p:nvGrpSpPr>
        <p:grpSpPr>
          <a:xfrm>
            <a:off x="2183385" y="2179550"/>
            <a:ext cx="1855440" cy="85320"/>
            <a:chOff x="2183385" y="2179550"/>
            <a:chExt cx="1855440" cy="85320"/>
          </a:xfrm>
        </p:grpSpPr>
        <mc:AlternateContent xmlns:mc="http://schemas.openxmlformats.org/markup-compatibility/2006">
          <mc:Choice xmlns:p14="http://schemas.microsoft.com/office/powerpoint/2010/main" Requires="p14">
            <p:contentPart p14:bwMode="auto" r:id="rId58">
              <p14:nvContentPartPr>
                <p14:cNvPr id="107" name="Ink 106">
                  <a:extLst>
                    <a:ext uri="{FF2B5EF4-FFF2-40B4-BE49-F238E27FC236}">
                      <a16:creationId xmlns:a16="http://schemas.microsoft.com/office/drawing/2014/main" id="{1CCCF53B-980C-1AB6-505E-C5F60B8C7995}"/>
                    </a:ext>
                  </a:extLst>
                </p14:cNvPr>
                <p14:cNvContentPartPr/>
                <p14:nvPr/>
              </p14:nvContentPartPr>
              <p14:xfrm>
                <a:off x="2183385" y="2211230"/>
                <a:ext cx="1855440" cy="39240"/>
              </p14:xfrm>
            </p:contentPart>
          </mc:Choice>
          <mc:Fallback>
            <p:pic>
              <p:nvPicPr>
                <p:cNvPr id="107" name="Ink 106">
                  <a:extLst>
                    <a:ext uri="{FF2B5EF4-FFF2-40B4-BE49-F238E27FC236}">
                      <a16:creationId xmlns:a16="http://schemas.microsoft.com/office/drawing/2014/main" id="{1CCCF53B-980C-1AB6-505E-C5F60B8C7995}"/>
                    </a:ext>
                  </a:extLst>
                </p:cNvPr>
                <p:cNvPicPr/>
                <p:nvPr/>
              </p:nvPicPr>
              <p:blipFill>
                <a:blip r:embed="rId59"/>
                <a:stretch>
                  <a:fillRect/>
                </a:stretch>
              </p:blipFill>
              <p:spPr>
                <a:xfrm>
                  <a:off x="2174745" y="2202230"/>
                  <a:ext cx="18730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08" name="Ink 107">
                  <a:extLst>
                    <a:ext uri="{FF2B5EF4-FFF2-40B4-BE49-F238E27FC236}">
                      <a16:creationId xmlns:a16="http://schemas.microsoft.com/office/drawing/2014/main" id="{E4E65362-7BA1-1A81-6AC2-E93EA94765FE}"/>
                    </a:ext>
                  </a:extLst>
                </p14:cNvPr>
                <p14:cNvContentPartPr/>
                <p14:nvPr/>
              </p14:nvContentPartPr>
              <p14:xfrm>
                <a:off x="3942705" y="2179550"/>
                <a:ext cx="48600" cy="85320"/>
              </p14:xfrm>
            </p:contentPart>
          </mc:Choice>
          <mc:Fallback>
            <p:pic>
              <p:nvPicPr>
                <p:cNvPr id="108" name="Ink 107">
                  <a:extLst>
                    <a:ext uri="{FF2B5EF4-FFF2-40B4-BE49-F238E27FC236}">
                      <a16:creationId xmlns:a16="http://schemas.microsoft.com/office/drawing/2014/main" id="{E4E65362-7BA1-1A81-6AC2-E93EA94765FE}"/>
                    </a:ext>
                  </a:extLst>
                </p:cNvPr>
                <p:cNvPicPr/>
                <p:nvPr/>
              </p:nvPicPr>
              <p:blipFill>
                <a:blip r:embed="rId61"/>
                <a:stretch>
                  <a:fillRect/>
                </a:stretch>
              </p:blipFill>
              <p:spPr>
                <a:xfrm>
                  <a:off x="3933705" y="2170550"/>
                  <a:ext cx="66240" cy="102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2">
            <p14:nvContentPartPr>
              <p14:cNvPr id="18" name="Ink 17">
                <a:extLst>
                  <a:ext uri="{FF2B5EF4-FFF2-40B4-BE49-F238E27FC236}">
                    <a16:creationId xmlns:a16="http://schemas.microsoft.com/office/drawing/2014/main" id="{67FAAE7F-74EC-7802-4DB1-6098F380FBA1}"/>
                  </a:ext>
                </a:extLst>
              </p14:cNvPr>
              <p14:cNvContentPartPr/>
              <p14:nvPr/>
            </p14:nvContentPartPr>
            <p14:xfrm>
              <a:off x="6649545" y="5743190"/>
              <a:ext cx="20160" cy="58320"/>
            </p14:xfrm>
          </p:contentPart>
        </mc:Choice>
        <mc:Fallback>
          <p:pic>
            <p:nvPicPr>
              <p:cNvPr id="18" name="Ink 17">
                <a:extLst>
                  <a:ext uri="{FF2B5EF4-FFF2-40B4-BE49-F238E27FC236}">
                    <a16:creationId xmlns:a16="http://schemas.microsoft.com/office/drawing/2014/main" id="{67FAAE7F-74EC-7802-4DB1-6098F380FBA1}"/>
                  </a:ext>
                </a:extLst>
              </p:cNvPr>
              <p:cNvPicPr/>
              <p:nvPr/>
            </p:nvPicPr>
            <p:blipFill>
              <a:blip r:embed="rId63"/>
              <a:stretch>
                <a:fillRect/>
              </a:stretch>
            </p:blipFill>
            <p:spPr>
              <a:xfrm>
                <a:off x="6640545" y="5734550"/>
                <a:ext cx="3780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8" name="Ink 67">
                <a:extLst>
                  <a:ext uri="{FF2B5EF4-FFF2-40B4-BE49-F238E27FC236}">
                    <a16:creationId xmlns:a16="http://schemas.microsoft.com/office/drawing/2014/main" id="{86BEEB72-8564-C087-9E74-99A793B0AD20}"/>
                  </a:ext>
                </a:extLst>
              </p14:cNvPr>
              <p14:cNvContentPartPr/>
              <p14:nvPr/>
            </p14:nvContentPartPr>
            <p14:xfrm>
              <a:off x="7428585" y="5743190"/>
              <a:ext cx="167040" cy="137880"/>
            </p14:xfrm>
          </p:contentPart>
        </mc:Choice>
        <mc:Fallback>
          <p:pic>
            <p:nvPicPr>
              <p:cNvPr id="68" name="Ink 67">
                <a:extLst>
                  <a:ext uri="{FF2B5EF4-FFF2-40B4-BE49-F238E27FC236}">
                    <a16:creationId xmlns:a16="http://schemas.microsoft.com/office/drawing/2014/main" id="{86BEEB72-8564-C087-9E74-99A793B0AD20}"/>
                  </a:ext>
                </a:extLst>
              </p:cNvPr>
              <p:cNvPicPr/>
              <p:nvPr/>
            </p:nvPicPr>
            <p:blipFill>
              <a:blip r:embed="rId65"/>
              <a:stretch>
                <a:fillRect/>
              </a:stretch>
            </p:blipFill>
            <p:spPr>
              <a:xfrm>
                <a:off x="7419945" y="5734190"/>
                <a:ext cx="18468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9" name="Ink 68">
                <a:extLst>
                  <a:ext uri="{FF2B5EF4-FFF2-40B4-BE49-F238E27FC236}">
                    <a16:creationId xmlns:a16="http://schemas.microsoft.com/office/drawing/2014/main" id="{81F688FC-7894-96D3-93D0-E944E845DA49}"/>
                  </a:ext>
                </a:extLst>
              </p14:cNvPr>
              <p14:cNvContentPartPr/>
              <p14:nvPr/>
            </p14:nvContentPartPr>
            <p14:xfrm>
              <a:off x="4273185" y="4595870"/>
              <a:ext cx="28080" cy="410400"/>
            </p14:xfrm>
          </p:contentPart>
        </mc:Choice>
        <mc:Fallback>
          <p:pic>
            <p:nvPicPr>
              <p:cNvPr id="69" name="Ink 68">
                <a:extLst>
                  <a:ext uri="{FF2B5EF4-FFF2-40B4-BE49-F238E27FC236}">
                    <a16:creationId xmlns:a16="http://schemas.microsoft.com/office/drawing/2014/main" id="{81F688FC-7894-96D3-93D0-E944E845DA49}"/>
                  </a:ext>
                </a:extLst>
              </p:cNvPr>
              <p:cNvPicPr/>
              <p:nvPr/>
            </p:nvPicPr>
            <p:blipFill>
              <a:blip r:embed="rId67"/>
              <a:stretch>
                <a:fillRect/>
              </a:stretch>
            </p:blipFill>
            <p:spPr>
              <a:xfrm>
                <a:off x="4264185" y="4586870"/>
                <a:ext cx="45720"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70" name="Ink 69">
                <a:extLst>
                  <a:ext uri="{FF2B5EF4-FFF2-40B4-BE49-F238E27FC236}">
                    <a16:creationId xmlns:a16="http://schemas.microsoft.com/office/drawing/2014/main" id="{4D81EAB5-0700-F051-25E3-19ECE8511F39}"/>
                  </a:ext>
                </a:extLst>
              </p14:cNvPr>
              <p14:cNvContentPartPr/>
              <p14:nvPr/>
            </p14:nvContentPartPr>
            <p14:xfrm>
              <a:off x="4279665" y="4478150"/>
              <a:ext cx="2765160" cy="662760"/>
            </p14:xfrm>
          </p:contentPart>
        </mc:Choice>
        <mc:Fallback>
          <p:pic>
            <p:nvPicPr>
              <p:cNvPr id="70" name="Ink 69">
                <a:extLst>
                  <a:ext uri="{FF2B5EF4-FFF2-40B4-BE49-F238E27FC236}">
                    <a16:creationId xmlns:a16="http://schemas.microsoft.com/office/drawing/2014/main" id="{4D81EAB5-0700-F051-25E3-19ECE8511F39}"/>
                  </a:ext>
                </a:extLst>
              </p:cNvPr>
              <p:cNvPicPr/>
              <p:nvPr/>
            </p:nvPicPr>
            <p:blipFill>
              <a:blip r:embed="rId69"/>
              <a:stretch>
                <a:fillRect/>
              </a:stretch>
            </p:blipFill>
            <p:spPr>
              <a:xfrm>
                <a:off x="4270665" y="4469510"/>
                <a:ext cx="2782800" cy="6804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71" name="Ink 70">
                <a:extLst>
                  <a:ext uri="{FF2B5EF4-FFF2-40B4-BE49-F238E27FC236}">
                    <a16:creationId xmlns:a16="http://schemas.microsoft.com/office/drawing/2014/main" id="{9DFDCEC2-2201-01EB-E8CB-8FC5D7CF76C1}"/>
                  </a:ext>
                </a:extLst>
              </p14:cNvPr>
              <p14:cNvContentPartPr/>
              <p14:nvPr/>
            </p14:nvContentPartPr>
            <p14:xfrm>
              <a:off x="4592145" y="4718990"/>
              <a:ext cx="187560" cy="265680"/>
            </p14:xfrm>
          </p:contentPart>
        </mc:Choice>
        <mc:Fallback>
          <p:pic>
            <p:nvPicPr>
              <p:cNvPr id="71" name="Ink 70">
                <a:extLst>
                  <a:ext uri="{FF2B5EF4-FFF2-40B4-BE49-F238E27FC236}">
                    <a16:creationId xmlns:a16="http://schemas.microsoft.com/office/drawing/2014/main" id="{9DFDCEC2-2201-01EB-E8CB-8FC5D7CF76C1}"/>
                  </a:ext>
                </a:extLst>
              </p:cNvPr>
              <p:cNvPicPr/>
              <p:nvPr/>
            </p:nvPicPr>
            <p:blipFill>
              <a:blip r:embed="rId71"/>
              <a:stretch>
                <a:fillRect/>
              </a:stretch>
            </p:blipFill>
            <p:spPr>
              <a:xfrm>
                <a:off x="4583145" y="4710350"/>
                <a:ext cx="20520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2" name="Ink 71">
                <a:extLst>
                  <a:ext uri="{FF2B5EF4-FFF2-40B4-BE49-F238E27FC236}">
                    <a16:creationId xmlns:a16="http://schemas.microsoft.com/office/drawing/2014/main" id="{C1C58FA0-F3D0-4BA2-71C4-55326FF19F2A}"/>
                  </a:ext>
                </a:extLst>
              </p14:cNvPr>
              <p14:cNvContentPartPr/>
              <p14:nvPr/>
            </p14:nvContentPartPr>
            <p14:xfrm>
              <a:off x="4831545" y="4794590"/>
              <a:ext cx="115560" cy="114480"/>
            </p14:xfrm>
          </p:contentPart>
        </mc:Choice>
        <mc:Fallback>
          <p:pic>
            <p:nvPicPr>
              <p:cNvPr id="72" name="Ink 71">
                <a:extLst>
                  <a:ext uri="{FF2B5EF4-FFF2-40B4-BE49-F238E27FC236}">
                    <a16:creationId xmlns:a16="http://schemas.microsoft.com/office/drawing/2014/main" id="{C1C58FA0-F3D0-4BA2-71C4-55326FF19F2A}"/>
                  </a:ext>
                </a:extLst>
              </p:cNvPr>
              <p:cNvPicPr/>
              <p:nvPr/>
            </p:nvPicPr>
            <p:blipFill>
              <a:blip r:embed="rId73"/>
              <a:stretch>
                <a:fillRect/>
              </a:stretch>
            </p:blipFill>
            <p:spPr>
              <a:xfrm>
                <a:off x="4822905" y="4785590"/>
                <a:ext cx="13320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73" name="Ink 72">
                <a:extLst>
                  <a:ext uri="{FF2B5EF4-FFF2-40B4-BE49-F238E27FC236}">
                    <a16:creationId xmlns:a16="http://schemas.microsoft.com/office/drawing/2014/main" id="{2773F7C7-37B3-E9BB-1C2E-5C17BA129B99}"/>
                  </a:ext>
                </a:extLst>
              </p14:cNvPr>
              <p14:cNvContentPartPr/>
              <p14:nvPr/>
            </p14:nvContentPartPr>
            <p14:xfrm>
              <a:off x="5011905" y="4771910"/>
              <a:ext cx="120960" cy="100440"/>
            </p14:xfrm>
          </p:contentPart>
        </mc:Choice>
        <mc:Fallback>
          <p:pic>
            <p:nvPicPr>
              <p:cNvPr id="73" name="Ink 72">
                <a:extLst>
                  <a:ext uri="{FF2B5EF4-FFF2-40B4-BE49-F238E27FC236}">
                    <a16:creationId xmlns:a16="http://schemas.microsoft.com/office/drawing/2014/main" id="{2773F7C7-37B3-E9BB-1C2E-5C17BA129B99}"/>
                  </a:ext>
                </a:extLst>
              </p:cNvPr>
              <p:cNvPicPr/>
              <p:nvPr/>
            </p:nvPicPr>
            <p:blipFill>
              <a:blip r:embed="rId75"/>
              <a:stretch>
                <a:fillRect/>
              </a:stretch>
            </p:blipFill>
            <p:spPr>
              <a:xfrm>
                <a:off x="5002905" y="4762910"/>
                <a:ext cx="13860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4" name="Ink 73">
                <a:extLst>
                  <a:ext uri="{FF2B5EF4-FFF2-40B4-BE49-F238E27FC236}">
                    <a16:creationId xmlns:a16="http://schemas.microsoft.com/office/drawing/2014/main" id="{794C9788-49E4-276A-AF51-D8EB5B02E709}"/>
                  </a:ext>
                </a:extLst>
              </p14:cNvPr>
              <p14:cNvContentPartPr/>
              <p14:nvPr/>
            </p14:nvContentPartPr>
            <p14:xfrm>
              <a:off x="5196225" y="4676150"/>
              <a:ext cx="161640" cy="184680"/>
            </p14:xfrm>
          </p:contentPart>
        </mc:Choice>
        <mc:Fallback>
          <p:pic>
            <p:nvPicPr>
              <p:cNvPr id="74" name="Ink 73">
                <a:extLst>
                  <a:ext uri="{FF2B5EF4-FFF2-40B4-BE49-F238E27FC236}">
                    <a16:creationId xmlns:a16="http://schemas.microsoft.com/office/drawing/2014/main" id="{794C9788-49E4-276A-AF51-D8EB5B02E709}"/>
                  </a:ext>
                </a:extLst>
              </p:cNvPr>
              <p:cNvPicPr/>
              <p:nvPr/>
            </p:nvPicPr>
            <p:blipFill>
              <a:blip r:embed="rId77"/>
              <a:stretch>
                <a:fillRect/>
              </a:stretch>
            </p:blipFill>
            <p:spPr>
              <a:xfrm>
                <a:off x="5187225" y="4667510"/>
                <a:ext cx="17928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5" name="Ink 74">
                <a:extLst>
                  <a:ext uri="{FF2B5EF4-FFF2-40B4-BE49-F238E27FC236}">
                    <a16:creationId xmlns:a16="http://schemas.microsoft.com/office/drawing/2014/main" id="{7E3F9CFD-D098-03B4-D186-8C4F328BFC07}"/>
                  </a:ext>
                </a:extLst>
              </p14:cNvPr>
              <p14:cNvContentPartPr/>
              <p14:nvPr/>
            </p14:nvContentPartPr>
            <p14:xfrm>
              <a:off x="5536785" y="4606310"/>
              <a:ext cx="208800" cy="302760"/>
            </p14:xfrm>
          </p:contentPart>
        </mc:Choice>
        <mc:Fallback>
          <p:pic>
            <p:nvPicPr>
              <p:cNvPr id="75" name="Ink 74">
                <a:extLst>
                  <a:ext uri="{FF2B5EF4-FFF2-40B4-BE49-F238E27FC236}">
                    <a16:creationId xmlns:a16="http://schemas.microsoft.com/office/drawing/2014/main" id="{7E3F9CFD-D098-03B4-D186-8C4F328BFC07}"/>
                  </a:ext>
                </a:extLst>
              </p:cNvPr>
              <p:cNvPicPr/>
              <p:nvPr/>
            </p:nvPicPr>
            <p:blipFill>
              <a:blip r:embed="rId79"/>
              <a:stretch>
                <a:fillRect/>
              </a:stretch>
            </p:blipFill>
            <p:spPr>
              <a:xfrm>
                <a:off x="5528145" y="4597670"/>
                <a:ext cx="2264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6" name="Ink 75">
                <a:extLst>
                  <a:ext uri="{FF2B5EF4-FFF2-40B4-BE49-F238E27FC236}">
                    <a16:creationId xmlns:a16="http://schemas.microsoft.com/office/drawing/2014/main" id="{1A3EBE41-ED55-6C69-1441-CDB32FB8B537}"/>
                  </a:ext>
                </a:extLst>
              </p14:cNvPr>
              <p14:cNvContentPartPr/>
              <p14:nvPr/>
            </p14:nvContentPartPr>
            <p14:xfrm>
              <a:off x="5753865" y="4609550"/>
              <a:ext cx="248760" cy="243720"/>
            </p14:xfrm>
          </p:contentPart>
        </mc:Choice>
        <mc:Fallback>
          <p:pic>
            <p:nvPicPr>
              <p:cNvPr id="76" name="Ink 75">
                <a:extLst>
                  <a:ext uri="{FF2B5EF4-FFF2-40B4-BE49-F238E27FC236}">
                    <a16:creationId xmlns:a16="http://schemas.microsoft.com/office/drawing/2014/main" id="{1A3EBE41-ED55-6C69-1441-CDB32FB8B537}"/>
                  </a:ext>
                </a:extLst>
              </p:cNvPr>
              <p:cNvPicPr/>
              <p:nvPr/>
            </p:nvPicPr>
            <p:blipFill>
              <a:blip r:embed="rId81"/>
              <a:stretch>
                <a:fillRect/>
              </a:stretch>
            </p:blipFill>
            <p:spPr>
              <a:xfrm>
                <a:off x="5744865" y="4600910"/>
                <a:ext cx="26640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7" name="Ink 76">
                <a:extLst>
                  <a:ext uri="{FF2B5EF4-FFF2-40B4-BE49-F238E27FC236}">
                    <a16:creationId xmlns:a16="http://schemas.microsoft.com/office/drawing/2014/main" id="{CE4E968F-F04B-DA09-9AB1-8A649D1D7B3D}"/>
                  </a:ext>
                </a:extLst>
              </p14:cNvPr>
              <p14:cNvContentPartPr/>
              <p14:nvPr/>
            </p14:nvContentPartPr>
            <p14:xfrm>
              <a:off x="6065625" y="4692350"/>
              <a:ext cx="101520" cy="164520"/>
            </p14:xfrm>
          </p:contentPart>
        </mc:Choice>
        <mc:Fallback>
          <p:pic>
            <p:nvPicPr>
              <p:cNvPr id="77" name="Ink 76">
                <a:extLst>
                  <a:ext uri="{FF2B5EF4-FFF2-40B4-BE49-F238E27FC236}">
                    <a16:creationId xmlns:a16="http://schemas.microsoft.com/office/drawing/2014/main" id="{CE4E968F-F04B-DA09-9AB1-8A649D1D7B3D}"/>
                  </a:ext>
                </a:extLst>
              </p:cNvPr>
              <p:cNvPicPr/>
              <p:nvPr/>
            </p:nvPicPr>
            <p:blipFill>
              <a:blip r:embed="rId83"/>
              <a:stretch>
                <a:fillRect/>
              </a:stretch>
            </p:blipFill>
            <p:spPr>
              <a:xfrm>
                <a:off x="6056625" y="4683710"/>
                <a:ext cx="11916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8" name="Ink 77">
                <a:extLst>
                  <a:ext uri="{FF2B5EF4-FFF2-40B4-BE49-F238E27FC236}">
                    <a16:creationId xmlns:a16="http://schemas.microsoft.com/office/drawing/2014/main" id="{59E94366-4F8D-5109-D79C-0BCC9AD671EB}"/>
                  </a:ext>
                </a:extLst>
              </p14:cNvPr>
              <p14:cNvContentPartPr/>
              <p14:nvPr/>
            </p14:nvContentPartPr>
            <p14:xfrm>
              <a:off x="6196665" y="4707470"/>
              <a:ext cx="120600" cy="133920"/>
            </p14:xfrm>
          </p:contentPart>
        </mc:Choice>
        <mc:Fallback>
          <p:pic>
            <p:nvPicPr>
              <p:cNvPr id="78" name="Ink 77">
                <a:extLst>
                  <a:ext uri="{FF2B5EF4-FFF2-40B4-BE49-F238E27FC236}">
                    <a16:creationId xmlns:a16="http://schemas.microsoft.com/office/drawing/2014/main" id="{59E94366-4F8D-5109-D79C-0BCC9AD671EB}"/>
                  </a:ext>
                </a:extLst>
              </p:cNvPr>
              <p:cNvPicPr/>
              <p:nvPr/>
            </p:nvPicPr>
            <p:blipFill>
              <a:blip r:embed="rId85"/>
              <a:stretch>
                <a:fillRect/>
              </a:stretch>
            </p:blipFill>
            <p:spPr>
              <a:xfrm>
                <a:off x="6188025" y="4698470"/>
                <a:ext cx="1382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79" name="Ink 78">
                <a:extLst>
                  <a:ext uri="{FF2B5EF4-FFF2-40B4-BE49-F238E27FC236}">
                    <a16:creationId xmlns:a16="http://schemas.microsoft.com/office/drawing/2014/main" id="{1EC01E08-13FD-E2C1-68D8-44F56AFCEC48}"/>
                  </a:ext>
                </a:extLst>
              </p14:cNvPr>
              <p14:cNvContentPartPr/>
              <p14:nvPr/>
            </p14:nvContentPartPr>
            <p14:xfrm>
              <a:off x="6352905" y="4701350"/>
              <a:ext cx="155520" cy="156600"/>
            </p14:xfrm>
          </p:contentPart>
        </mc:Choice>
        <mc:Fallback>
          <p:pic>
            <p:nvPicPr>
              <p:cNvPr id="79" name="Ink 78">
                <a:extLst>
                  <a:ext uri="{FF2B5EF4-FFF2-40B4-BE49-F238E27FC236}">
                    <a16:creationId xmlns:a16="http://schemas.microsoft.com/office/drawing/2014/main" id="{1EC01E08-13FD-E2C1-68D8-44F56AFCEC48}"/>
                  </a:ext>
                </a:extLst>
              </p:cNvPr>
              <p:cNvPicPr/>
              <p:nvPr/>
            </p:nvPicPr>
            <p:blipFill>
              <a:blip r:embed="rId87"/>
              <a:stretch>
                <a:fillRect/>
              </a:stretch>
            </p:blipFill>
            <p:spPr>
              <a:xfrm>
                <a:off x="6344265" y="4692710"/>
                <a:ext cx="17316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0" name="Ink 79">
                <a:extLst>
                  <a:ext uri="{FF2B5EF4-FFF2-40B4-BE49-F238E27FC236}">
                    <a16:creationId xmlns:a16="http://schemas.microsoft.com/office/drawing/2014/main" id="{203EA74B-9F62-458E-DD8F-AA5C17EF189B}"/>
                  </a:ext>
                </a:extLst>
              </p14:cNvPr>
              <p14:cNvContentPartPr/>
              <p14:nvPr/>
            </p14:nvContentPartPr>
            <p14:xfrm>
              <a:off x="6504105" y="4581110"/>
              <a:ext cx="27360" cy="25920"/>
            </p14:xfrm>
          </p:contentPart>
        </mc:Choice>
        <mc:Fallback>
          <p:pic>
            <p:nvPicPr>
              <p:cNvPr id="80" name="Ink 79">
                <a:extLst>
                  <a:ext uri="{FF2B5EF4-FFF2-40B4-BE49-F238E27FC236}">
                    <a16:creationId xmlns:a16="http://schemas.microsoft.com/office/drawing/2014/main" id="{203EA74B-9F62-458E-DD8F-AA5C17EF189B}"/>
                  </a:ext>
                </a:extLst>
              </p:cNvPr>
              <p:cNvPicPr/>
              <p:nvPr/>
            </p:nvPicPr>
            <p:blipFill>
              <a:blip r:embed="rId89"/>
              <a:stretch>
                <a:fillRect/>
              </a:stretch>
            </p:blipFill>
            <p:spPr>
              <a:xfrm>
                <a:off x="6495465" y="4572110"/>
                <a:ext cx="450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1" name="Ink 80">
                <a:extLst>
                  <a:ext uri="{FF2B5EF4-FFF2-40B4-BE49-F238E27FC236}">
                    <a16:creationId xmlns:a16="http://schemas.microsoft.com/office/drawing/2014/main" id="{D12559EC-AF7C-0870-273D-E19FF5401DF9}"/>
                  </a:ext>
                </a:extLst>
              </p14:cNvPr>
              <p14:cNvContentPartPr/>
              <p14:nvPr/>
            </p14:nvContentPartPr>
            <p14:xfrm>
              <a:off x="6574665" y="4702790"/>
              <a:ext cx="318960" cy="523080"/>
            </p14:xfrm>
          </p:contentPart>
        </mc:Choice>
        <mc:Fallback>
          <p:pic>
            <p:nvPicPr>
              <p:cNvPr id="81" name="Ink 80">
                <a:extLst>
                  <a:ext uri="{FF2B5EF4-FFF2-40B4-BE49-F238E27FC236}">
                    <a16:creationId xmlns:a16="http://schemas.microsoft.com/office/drawing/2014/main" id="{D12559EC-AF7C-0870-273D-E19FF5401DF9}"/>
                  </a:ext>
                </a:extLst>
              </p:cNvPr>
              <p:cNvPicPr/>
              <p:nvPr/>
            </p:nvPicPr>
            <p:blipFill>
              <a:blip r:embed="rId91"/>
              <a:stretch>
                <a:fillRect/>
              </a:stretch>
            </p:blipFill>
            <p:spPr>
              <a:xfrm>
                <a:off x="6565665" y="4693790"/>
                <a:ext cx="336600" cy="5407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1" name="Ink 30">
                <a:extLst>
                  <a:ext uri="{FF2B5EF4-FFF2-40B4-BE49-F238E27FC236}">
                    <a16:creationId xmlns:a16="http://schemas.microsoft.com/office/drawing/2014/main" id="{41F1ABE8-BAD0-F6CC-005A-0203AB29E4D4}"/>
                  </a:ext>
                </a:extLst>
              </p14:cNvPr>
              <p14:cNvContentPartPr/>
              <p14:nvPr/>
            </p14:nvContentPartPr>
            <p14:xfrm>
              <a:off x="3200385" y="5847950"/>
              <a:ext cx="567360" cy="366480"/>
            </p14:xfrm>
          </p:contentPart>
        </mc:Choice>
        <mc:Fallback>
          <p:pic>
            <p:nvPicPr>
              <p:cNvPr id="31" name="Ink 30">
                <a:extLst>
                  <a:ext uri="{FF2B5EF4-FFF2-40B4-BE49-F238E27FC236}">
                    <a16:creationId xmlns:a16="http://schemas.microsoft.com/office/drawing/2014/main" id="{41F1ABE8-BAD0-F6CC-005A-0203AB29E4D4}"/>
                  </a:ext>
                </a:extLst>
              </p:cNvPr>
              <p:cNvPicPr/>
              <p:nvPr/>
            </p:nvPicPr>
            <p:blipFill>
              <a:blip r:embed="rId93"/>
              <a:stretch>
                <a:fillRect/>
              </a:stretch>
            </p:blipFill>
            <p:spPr>
              <a:xfrm>
                <a:off x="3191385" y="5839310"/>
                <a:ext cx="58500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2" name="Ink 31">
                <a:extLst>
                  <a:ext uri="{FF2B5EF4-FFF2-40B4-BE49-F238E27FC236}">
                    <a16:creationId xmlns:a16="http://schemas.microsoft.com/office/drawing/2014/main" id="{3FC110A6-CAA4-7B1C-F73A-9F76E4AF6F2F}"/>
                  </a:ext>
                </a:extLst>
              </p14:cNvPr>
              <p14:cNvContentPartPr/>
              <p14:nvPr/>
            </p14:nvContentPartPr>
            <p14:xfrm>
              <a:off x="3344025" y="6167630"/>
              <a:ext cx="153720" cy="108000"/>
            </p14:xfrm>
          </p:contentPart>
        </mc:Choice>
        <mc:Fallback>
          <p:pic>
            <p:nvPicPr>
              <p:cNvPr id="32" name="Ink 31">
                <a:extLst>
                  <a:ext uri="{FF2B5EF4-FFF2-40B4-BE49-F238E27FC236}">
                    <a16:creationId xmlns:a16="http://schemas.microsoft.com/office/drawing/2014/main" id="{3FC110A6-CAA4-7B1C-F73A-9F76E4AF6F2F}"/>
                  </a:ext>
                </a:extLst>
              </p:cNvPr>
              <p:cNvPicPr/>
              <p:nvPr/>
            </p:nvPicPr>
            <p:blipFill>
              <a:blip r:embed="rId95"/>
              <a:stretch>
                <a:fillRect/>
              </a:stretch>
            </p:blipFill>
            <p:spPr>
              <a:xfrm>
                <a:off x="3335385" y="6158630"/>
                <a:ext cx="17136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5" name="Ink 34">
                <a:extLst>
                  <a:ext uri="{FF2B5EF4-FFF2-40B4-BE49-F238E27FC236}">
                    <a16:creationId xmlns:a16="http://schemas.microsoft.com/office/drawing/2014/main" id="{39ACC160-1DE3-8EC4-0784-11BA52C75EE0}"/>
                  </a:ext>
                </a:extLst>
              </p14:cNvPr>
              <p14:cNvContentPartPr/>
              <p14:nvPr/>
            </p14:nvContentPartPr>
            <p14:xfrm>
              <a:off x="5879505" y="5876390"/>
              <a:ext cx="502920" cy="245160"/>
            </p14:xfrm>
          </p:contentPart>
        </mc:Choice>
        <mc:Fallback>
          <p:pic>
            <p:nvPicPr>
              <p:cNvPr id="35" name="Ink 34">
                <a:extLst>
                  <a:ext uri="{FF2B5EF4-FFF2-40B4-BE49-F238E27FC236}">
                    <a16:creationId xmlns:a16="http://schemas.microsoft.com/office/drawing/2014/main" id="{39ACC160-1DE3-8EC4-0784-11BA52C75EE0}"/>
                  </a:ext>
                </a:extLst>
              </p:cNvPr>
              <p:cNvPicPr/>
              <p:nvPr/>
            </p:nvPicPr>
            <p:blipFill>
              <a:blip r:embed="rId97"/>
              <a:stretch>
                <a:fillRect/>
              </a:stretch>
            </p:blipFill>
            <p:spPr>
              <a:xfrm>
                <a:off x="5870505" y="5867750"/>
                <a:ext cx="52056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6" name="Ink 35">
                <a:extLst>
                  <a:ext uri="{FF2B5EF4-FFF2-40B4-BE49-F238E27FC236}">
                    <a16:creationId xmlns:a16="http://schemas.microsoft.com/office/drawing/2014/main" id="{4915D274-9C19-117A-88D2-050070E916C1}"/>
                  </a:ext>
                </a:extLst>
              </p14:cNvPr>
              <p14:cNvContentPartPr/>
              <p14:nvPr/>
            </p14:nvContentPartPr>
            <p14:xfrm>
              <a:off x="6011265" y="6099590"/>
              <a:ext cx="173880" cy="132840"/>
            </p14:xfrm>
          </p:contentPart>
        </mc:Choice>
        <mc:Fallback>
          <p:pic>
            <p:nvPicPr>
              <p:cNvPr id="36" name="Ink 35">
                <a:extLst>
                  <a:ext uri="{FF2B5EF4-FFF2-40B4-BE49-F238E27FC236}">
                    <a16:creationId xmlns:a16="http://schemas.microsoft.com/office/drawing/2014/main" id="{4915D274-9C19-117A-88D2-050070E916C1}"/>
                  </a:ext>
                </a:extLst>
              </p:cNvPr>
              <p:cNvPicPr/>
              <p:nvPr/>
            </p:nvPicPr>
            <p:blipFill>
              <a:blip r:embed="rId99"/>
              <a:stretch>
                <a:fillRect/>
              </a:stretch>
            </p:blipFill>
            <p:spPr>
              <a:xfrm>
                <a:off x="6002625" y="6090950"/>
                <a:ext cx="19152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1" name="Ink 40">
                <a:extLst>
                  <a:ext uri="{FF2B5EF4-FFF2-40B4-BE49-F238E27FC236}">
                    <a16:creationId xmlns:a16="http://schemas.microsoft.com/office/drawing/2014/main" id="{06D74513-EC92-FA1C-87F8-7920D0876108}"/>
                  </a:ext>
                </a:extLst>
              </p14:cNvPr>
              <p14:cNvContentPartPr/>
              <p14:nvPr/>
            </p14:nvContentPartPr>
            <p14:xfrm>
              <a:off x="3226305" y="6423950"/>
              <a:ext cx="12240" cy="143640"/>
            </p14:xfrm>
          </p:contentPart>
        </mc:Choice>
        <mc:Fallback>
          <p:pic>
            <p:nvPicPr>
              <p:cNvPr id="41" name="Ink 40">
                <a:extLst>
                  <a:ext uri="{FF2B5EF4-FFF2-40B4-BE49-F238E27FC236}">
                    <a16:creationId xmlns:a16="http://schemas.microsoft.com/office/drawing/2014/main" id="{06D74513-EC92-FA1C-87F8-7920D0876108}"/>
                  </a:ext>
                </a:extLst>
              </p:cNvPr>
              <p:cNvPicPr/>
              <p:nvPr/>
            </p:nvPicPr>
            <p:blipFill>
              <a:blip r:embed="rId101"/>
              <a:stretch>
                <a:fillRect/>
              </a:stretch>
            </p:blipFill>
            <p:spPr>
              <a:xfrm>
                <a:off x="3217305" y="6415310"/>
                <a:ext cx="2988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2" name="Ink 41">
                <a:extLst>
                  <a:ext uri="{FF2B5EF4-FFF2-40B4-BE49-F238E27FC236}">
                    <a16:creationId xmlns:a16="http://schemas.microsoft.com/office/drawing/2014/main" id="{85868EE0-53B6-3896-1399-74D3EF96AC36}"/>
                  </a:ext>
                </a:extLst>
              </p14:cNvPr>
              <p14:cNvContentPartPr/>
              <p14:nvPr/>
            </p14:nvContentPartPr>
            <p14:xfrm>
              <a:off x="3278505" y="6447350"/>
              <a:ext cx="100800" cy="108360"/>
            </p14:xfrm>
          </p:contentPart>
        </mc:Choice>
        <mc:Fallback>
          <p:pic>
            <p:nvPicPr>
              <p:cNvPr id="42" name="Ink 41">
                <a:extLst>
                  <a:ext uri="{FF2B5EF4-FFF2-40B4-BE49-F238E27FC236}">
                    <a16:creationId xmlns:a16="http://schemas.microsoft.com/office/drawing/2014/main" id="{85868EE0-53B6-3896-1399-74D3EF96AC36}"/>
                  </a:ext>
                </a:extLst>
              </p:cNvPr>
              <p:cNvPicPr/>
              <p:nvPr/>
            </p:nvPicPr>
            <p:blipFill>
              <a:blip r:embed="rId103"/>
              <a:stretch>
                <a:fillRect/>
              </a:stretch>
            </p:blipFill>
            <p:spPr>
              <a:xfrm>
                <a:off x="3269865" y="6438710"/>
                <a:ext cx="11844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3" name="Ink 42">
                <a:extLst>
                  <a:ext uri="{FF2B5EF4-FFF2-40B4-BE49-F238E27FC236}">
                    <a16:creationId xmlns:a16="http://schemas.microsoft.com/office/drawing/2014/main" id="{967A3E1A-5D68-CA28-37F2-1EF841C2DED2}"/>
                  </a:ext>
                </a:extLst>
              </p14:cNvPr>
              <p14:cNvContentPartPr/>
              <p14:nvPr/>
            </p14:nvContentPartPr>
            <p14:xfrm>
              <a:off x="3447345" y="6408830"/>
              <a:ext cx="81360" cy="102600"/>
            </p14:xfrm>
          </p:contentPart>
        </mc:Choice>
        <mc:Fallback>
          <p:pic>
            <p:nvPicPr>
              <p:cNvPr id="43" name="Ink 42">
                <a:extLst>
                  <a:ext uri="{FF2B5EF4-FFF2-40B4-BE49-F238E27FC236}">
                    <a16:creationId xmlns:a16="http://schemas.microsoft.com/office/drawing/2014/main" id="{967A3E1A-5D68-CA28-37F2-1EF841C2DED2}"/>
                  </a:ext>
                </a:extLst>
              </p:cNvPr>
              <p:cNvPicPr/>
              <p:nvPr/>
            </p:nvPicPr>
            <p:blipFill>
              <a:blip r:embed="rId105"/>
              <a:stretch>
                <a:fillRect/>
              </a:stretch>
            </p:blipFill>
            <p:spPr>
              <a:xfrm>
                <a:off x="3438345" y="6400190"/>
                <a:ext cx="9900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44" name="Ink 43">
                <a:extLst>
                  <a:ext uri="{FF2B5EF4-FFF2-40B4-BE49-F238E27FC236}">
                    <a16:creationId xmlns:a16="http://schemas.microsoft.com/office/drawing/2014/main" id="{69C7BEE0-F20D-C08E-7E7D-9205BB73A06A}"/>
                  </a:ext>
                </a:extLst>
              </p14:cNvPr>
              <p14:cNvContentPartPr/>
              <p14:nvPr/>
            </p14:nvContentPartPr>
            <p14:xfrm>
              <a:off x="3615825" y="6382550"/>
              <a:ext cx="119880" cy="144360"/>
            </p14:xfrm>
          </p:contentPart>
        </mc:Choice>
        <mc:Fallback>
          <p:pic>
            <p:nvPicPr>
              <p:cNvPr id="44" name="Ink 43">
                <a:extLst>
                  <a:ext uri="{FF2B5EF4-FFF2-40B4-BE49-F238E27FC236}">
                    <a16:creationId xmlns:a16="http://schemas.microsoft.com/office/drawing/2014/main" id="{69C7BEE0-F20D-C08E-7E7D-9205BB73A06A}"/>
                  </a:ext>
                </a:extLst>
              </p:cNvPr>
              <p:cNvPicPr/>
              <p:nvPr/>
            </p:nvPicPr>
            <p:blipFill>
              <a:blip r:embed="rId107"/>
              <a:stretch>
                <a:fillRect/>
              </a:stretch>
            </p:blipFill>
            <p:spPr>
              <a:xfrm>
                <a:off x="3606825" y="6373550"/>
                <a:ext cx="1375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5" name="Ink 44">
                <a:extLst>
                  <a:ext uri="{FF2B5EF4-FFF2-40B4-BE49-F238E27FC236}">
                    <a16:creationId xmlns:a16="http://schemas.microsoft.com/office/drawing/2014/main" id="{CEA0001F-5702-5A38-84A2-D5F3C90A7DF5}"/>
                  </a:ext>
                </a:extLst>
              </p14:cNvPr>
              <p14:cNvContentPartPr/>
              <p14:nvPr/>
            </p14:nvContentPartPr>
            <p14:xfrm>
              <a:off x="3775665" y="6353750"/>
              <a:ext cx="159120" cy="166320"/>
            </p14:xfrm>
          </p:contentPart>
        </mc:Choice>
        <mc:Fallback>
          <p:pic>
            <p:nvPicPr>
              <p:cNvPr id="45" name="Ink 44">
                <a:extLst>
                  <a:ext uri="{FF2B5EF4-FFF2-40B4-BE49-F238E27FC236}">
                    <a16:creationId xmlns:a16="http://schemas.microsoft.com/office/drawing/2014/main" id="{CEA0001F-5702-5A38-84A2-D5F3C90A7DF5}"/>
                  </a:ext>
                </a:extLst>
              </p:cNvPr>
              <p:cNvPicPr/>
              <p:nvPr/>
            </p:nvPicPr>
            <p:blipFill>
              <a:blip r:embed="rId109"/>
              <a:stretch>
                <a:fillRect/>
              </a:stretch>
            </p:blipFill>
            <p:spPr>
              <a:xfrm>
                <a:off x="3767025" y="6344750"/>
                <a:ext cx="17676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6" name="Ink 45">
                <a:extLst>
                  <a:ext uri="{FF2B5EF4-FFF2-40B4-BE49-F238E27FC236}">
                    <a16:creationId xmlns:a16="http://schemas.microsoft.com/office/drawing/2014/main" id="{2FDF64D2-082B-890B-E327-CAC35D84329D}"/>
                  </a:ext>
                </a:extLst>
              </p14:cNvPr>
              <p14:cNvContentPartPr/>
              <p14:nvPr/>
            </p14:nvContentPartPr>
            <p14:xfrm>
              <a:off x="4111905" y="6361670"/>
              <a:ext cx="125280" cy="145440"/>
            </p14:xfrm>
          </p:contentPart>
        </mc:Choice>
        <mc:Fallback>
          <p:pic>
            <p:nvPicPr>
              <p:cNvPr id="46" name="Ink 45">
                <a:extLst>
                  <a:ext uri="{FF2B5EF4-FFF2-40B4-BE49-F238E27FC236}">
                    <a16:creationId xmlns:a16="http://schemas.microsoft.com/office/drawing/2014/main" id="{2FDF64D2-082B-890B-E327-CAC35D84329D}"/>
                  </a:ext>
                </a:extLst>
              </p:cNvPr>
              <p:cNvPicPr/>
              <p:nvPr/>
            </p:nvPicPr>
            <p:blipFill>
              <a:blip r:embed="rId111"/>
              <a:stretch>
                <a:fillRect/>
              </a:stretch>
            </p:blipFill>
            <p:spPr>
              <a:xfrm>
                <a:off x="4102905" y="6352670"/>
                <a:ext cx="14292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7" name="Ink 46">
                <a:extLst>
                  <a:ext uri="{FF2B5EF4-FFF2-40B4-BE49-F238E27FC236}">
                    <a16:creationId xmlns:a16="http://schemas.microsoft.com/office/drawing/2014/main" id="{E915CFCC-1737-1CF4-AF99-BC4E5B9B647F}"/>
                  </a:ext>
                </a:extLst>
              </p14:cNvPr>
              <p14:cNvContentPartPr/>
              <p14:nvPr/>
            </p14:nvContentPartPr>
            <p14:xfrm>
              <a:off x="4081665" y="6359150"/>
              <a:ext cx="145080" cy="159480"/>
            </p14:xfrm>
          </p:contentPart>
        </mc:Choice>
        <mc:Fallback>
          <p:pic>
            <p:nvPicPr>
              <p:cNvPr id="47" name="Ink 46">
                <a:extLst>
                  <a:ext uri="{FF2B5EF4-FFF2-40B4-BE49-F238E27FC236}">
                    <a16:creationId xmlns:a16="http://schemas.microsoft.com/office/drawing/2014/main" id="{E915CFCC-1737-1CF4-AF99-BC4E5B9B647F}"/>
                  </a:ext>
                </a:extLst>
              </p:cNvPr>
              <p:cNvPicPr/>
              <p:nvPr/>
            </p:nvPicPr>
            <p:blipFill>
              <a:blip r:embed="rId113"/>
              <a:stretch>
                <a:fillRect/>
              </a:stretch>
            </p:blipFill>
            <p:spPr>
              <a:xfrm>
                <a:off x="4073025" y="6350150"/>
                <a:ext cx="16272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8" name="Ink 47">
                <a:extLst>
                  <a:ext uri="{FF2B5EF4-FFF2-40B4-BE49-F238E27FC236}">
                    <a16:creationId xmlns:a16="http://schemas.microsoft.com/office/drawing/2014/main" id="{D6A36066-3B87-523A-276A-C85674B1E1F3}"/>
                  </a:ext>
                </a:extLst>
              </p14:cNvPr>
              <p14:cNvContentPartPr/>
              <p14:nvPr/>
            </p14:nvContentPartPr>
            <p14:xfrm>
              <a:off x="4469025" y="6349790"/>
              <a:ext cx="19800" cy="144000"/>
            </p14:xfrm>
          </p:contentPart>
        </mc:Choice>
        <mc:Fallback>
          <p:pic>
            <p:nvPicPr>
              <p:cNvPr id="48" name="Ink 47">
                <a:extLst>
                  <a:ext uri="{FF2B5EF4-FFF2-40B4-BE49-F238E27FC236}">
                    <a16:creationId xmlns:a16="http://schemas.microsoft.com/office/drawing/2014/main" id="{D6A36066-3B87-523A-276A-C85674B1E1F3}"/>
                  </a:ext>
                </a:extLst>
              </p:cNvPr>
              <p:cNvPicPr/>
              <p:nvPr/>
            </p:nvPicPr>
            <p:blipFill>
              <a:blip r:embed="rId115"/>
              <a:stretch>
                <a:fillRect/>
              </a:stretch>
            </p:blipFill>
            <p:spPr>
              <a:xfrm>
                <a:off x="4460385" y="6341150"/>
                <a:ext cx="3744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9" name="Ink 48">
                <a:extLst>
                  <a:ext uri="{FF2B5EF4-FFF2-40B4-BE49-F238E27FC236}">
                    <a16:creationId xmlns:a16="http://schemas.microsoft.com/office/drawing/2014/main" id="{2C268706-2A85-7546-9305-9B6939E2C21B}"/>
                  </a:ext>
                </a:extLst>
              </p14:cNvPr>
              <p14:cNvContentPartPr/>
              <p14:nvPr/>
            </p14:nvContentPartPr>
            <p14:xfrm>
              <a:off x="4358865" y="6306230"/>
              <a:ext cx="232560" cy="132840"/>
            </p14:xfrm>
          </p:contentPart>
        </mc:Choice>
        <mc:Fallback>
          <p:pic>
            <p:nvPicPr>
              <p:cNvPr id="49" name="Ink 48">
                <a:extLst>
                  <a:ext uri="{FF2B5EF4-FFF2-40B4-BE49-F238E27FC236}">
                    <a16:creationId xmlns:a16="http://schemas.microsoft.com/office/drawing/2014/main" id="{2C268706-2A85-7546-9305-9B6939E2C21B}"/>
                  </a:ext>
                </a:extLst>
              </p:cNvPr>
              <p:cNvPicPr/>
              <p:nvPr/>
            </p:nvPicPr>
            <p:blipFill>
              <a:blip r:embed="rId117"/>
              <a:stretch>
                <a:fillRect/>
              </a:stretch>
            </p:blipFill>
            <p:spPr>
              <a:xfrm>
                <a:off x="4349865" y="6297590"/>
                <a:ext cx="25020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50" name="Ink 49">
                <a:extLst>
                  <a:ext uri="{FF2B5EF4-FFF2-40B4-BE49-F238E27FC236}">
                    <a16:creationId xmlns:a16="http://schemas.microsoft.com/office/drawing/2014/main" id="{463B4B5F-3866-AB08-37DF-0EEAF7C95D39}"/>
                  </a:ext>
                </a:extLst>
              </p14:cNvPr>
              <p14:cNvContentPartPr/>
              <p14:nvPr/>
            </p14:nvContentPartPr>
            <p14:xfrm>
              <a:off x="4706265" y="6363110"/>
              <a:ext cx="82080" cy="93240"/>
            </p14:xfrm>
          </p:contentPart>
        </mc:Choice>
        <mc:Fallback>
          <p:pic>
            <p:nvPicPr>
              <p:cNvPr id="50" name="Ink 49">
                <a:extLst>
                  <a:ext uri="{FF2B5EF4-FFF2-40B4-BE49-F238E27FC236}">
                    <a16:creationId xmlns:a16="http://schemas.microsoft.com/office/drawing/2014/main" id="{463B4B5F-3866-AB08-37DF-0EEAF7C95D39}"/>
                  </a:ext>
                </a:extLst>
              </p:cNvPr>
              <p:cNvPicPr/>
              <p:nvPr/>
            </p:nvPicPr>
            <p:blipFill>
              <a:blip r:embed="rId119"/>
              <a:stretch>
                <a:fillRect/>
              </a:stretch>
            </p:blipFill>
            <p:spPr>
              <a:xfrm>
                <a:off x="4697265" y="6354470"/>
                <a:ext cx="9972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51" name="Ink 50">
                <a:extLst>
                  <a:ext uri="{FF2B5EF4-FFF2-40B4-BE49-F238E27FC236}">
                    <a16:creationId xmlns:a16="http://schemas.microsoft.com/office/drawing/2014/main" id="{374D5702-B54B-33D7-80E0-A133420023C7}"/>
                  </a:ext>
                </a:extLst>
              </p14:cNvPr>
              <p14:cNvContentPartPr/>
              <p14:nvPr/>
            </p14:nvContentPartPr>
            <p14:xfrm>
              <a:off x="4961145" y="6328910"/>
              <a:ext cx="164160" cy="174960"/>
            </p14:xfrm>
          </p:contentPart>
        </mc:Choice>
        <mc:Fallback>
          <p:pic>
            <p:nvPicPr>
              <p:cNvPr id="51" name="Ink 50">
                <a:extLst>
                  <a:ext uri="{FF2B5EF4-FFF2-40B4-BE49-F238E27FC236}">
                    <a16:creationId xmlns:a16="http://schemas.microsoft.com/office/drawing/2014/main" id="{374D5702-B54B-33D7-80E0-A133420023C7}"/>
                  </a:ext>
                </a:extLst>
              </p:cNvPr>
              <p:cNvPicPr/>
              <p:nvPr/>
            </p:nvPicPr>
            <p:blipFill>
              <a:blip r:embed="rId121"/>
              <a:stretch>
                <a:fillRect/>
              </a:stretch>
            </p:blipFill>
            <p:spPr>
              <a:xfrm>
                <a:off x="4952145" y="6319910"/>
                <a:ext cx="18180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52" name="Ink 51">
                <a:extLst>
                  <a:ext uri="{FF2B5EF4-FFF2-40B4-BE49-F238E27FC236}">
                    <a16:creationId xmlns:a16="http://schemas.microsoft.com/office/drawing/2014/main" id="{B525A277-DA66-0257-0041-12376751AB85}"/>
                  </a:ext>
                </a:extLst>
              </p14:cNvPr>
              <p14:cNvContentPartPr/>
              <p14:nvPr/>
            </p14:nvContentPartPr>
            <p14:xfrm>
              <a:off x="5186505" y="6389390"/>
              <a:ext cx="147960" cy="116640"/>
            </p14:xfrm>
          </p:contentPart>
        </mc:Choice>
        <mc:Fallback>
          <p:pic>
            <p:nvPicPr>
              <p:cNvPr id="52" name="Ink 51">
                <a:extLst>
                  <a:ext uri="{FF2B5EF4-FFF2-40B4-BE49-F238E27FC236}">
                    <a16:creationId xmlns:a16="http://schemas.microsoft.com/office/drawing/2014/main" id="{B525A277-DA66-0257-0041-12376751AB85}"/>
                  </a:ext>
                </a:extLst>
              </p:cNvPr>
              <p:cNvPicPr/>
              <p:nvPr/>
            </p:nvPicPr>
            <p:blipFill>
              <a:blip r:embed="rId123"/>
              <a:stretch>
                <a:fillRect/>
              </a:stretch>
            </p:blipFill>
            <p:spPr>
              <a:xfrm>
                <a:off x="5177865" y="6380750"/>
                <a:ext cx="1656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53" name="Ink 52">
                <a:extLst>
                  <a:ext uri="{FF2B5EF4-FFF2-40B4-BE49-F238E27FC236}">
                    <a16:creationId xmlns:a16="http://schemas.microsoft.com/office/drawing/2014/main" id="{6233898A-85B8-6E0E-B749-A1647FCADAB2}"/>
                  </a:ext>
                </a:extLst>
              </p14:cNvPr>
              <p14:cNvContentPartPr/>
              <p14:nvPr/>
            </p14:nvContentPartPr>
            <p14:xfrm>
              <a:off x="5384145" y="6359150"/>
              <a:ext cx="140760" cy="122760"/>
            </p14:xfrm>
          </p:contentPart>
        </mc:Choice>
        <mc:Fallback>
          <p:pic>
            <p:nvPicPr>
              <p:cNvPr id="53" name="Ink 52">
                <a:extLst>
                  <a:ext uri="{FF2B5EF4-FFF2-40B4-BE49-F238E27FC236}">
                    <a16:creationId xmlns:a16="http://schemas.microsoft.com/office/drawing/2014/main" id="{6233898A-85B8-6E0E-B749-A1647FCADAB2}"/>
                  </a:ext>
                </a:extLst>
              </p:cNvPr>
              <p:cNvPicPr/>
              <p:nvPr/>
            </p:nvPicPr>
            <p:blipFill>
              <a:blip r:embed="rId125"/>
              <a:stretch>
                <a:fillRect/>
              </a:stretch>
            </p:blipFill>
            <p:spPr>
              <a:xfrm>
                <a:off x="5375145" y="6350150"/>
                <a:ext cx="1584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54" name="Ink 53">
                <a:extLst>
                  <a:ext uri="{FF2B5EF4-FFF2-40B4-BE49-F238E27FC236}">
                    <a16:creationId xmlns:a16="http://schemas.microsoft.com/office/drawing/2014/main" id="{776851A4-FD73-425E-C78E-9FD32B0F3D00}"/>
                  </a:ext>
                </a:extLst>
              </p14:cNvPr>
              <p14:cNvContentPartPr/>
              <p14:nvPr/>
            </p14:nvContentPartPr>
            <p14:xfrm>
              <a:off x="5604105" y="6296510"/>
              <a:ext cx="109080" cy="161640"/>
            </p14:xfrm>
          </p:contentPart>
        </mc:Choice>
        <mc:Fallback>
          <p:pic>
            <p:nvPicPr>
              <p:cNvPr id="54" name="Ink 53">
                <a:extLst>
                  <a:ext uri="{FF2B5EF4-FFF2-40B4-BE49-F238E27FC236}">
                    <a16:creationId xmlns:a16="http://schemas.microsoft.com/office/drawing/2014/main" id="{776851A4-FD73-425E-C78E-9FD32B0F3D00}"/>
                  </a:ext>
                </a:extLst>
              </p:cNvPr>
              <p:cNvPicPr/>
              <p:nvPr/>
            </p:nvPicPr>
            <p:blipFill>
              <a:blip r:embed="rId127"/>
              <a:stretch>
                <a:fillRect/>
              </a:stretch>
            </p:blipFill>
            <p:spPr>
              <a:xfrm>
                <a:off x="5595465" y="6287510"/>
                <a:ext cx="12672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55" name="Ink 54">
                <a:extLst>
                  <a:ext uri="{FF2B5EF4-FFF2-40B4-BE49-F238E27FC236}">
                    <a16:creationId xmlns:a16="http://schemas.microsoft.com/office/drawing/2014/main" id="{3B981CCC-679F-E39F-8FEB-01EDA6DAC706}"/>
                  </a:ext>
                </a:extLst>
              </p14:cNvPr>
              <p14:cNvContentPartPr/>
              <p14:nvPr/>
            </p14:nvContentPartPr>
            <p14:xfrm>
              <a:off x="5774745" y="6304070"/>
              <a:ext cx="198720" cy="173880"/>
            </p14:xfrm>
          </p:contentPart>
        </mc:Choice>
        <mc:Fallback>
          <p:pic>
            <p:nvPicPr>
              <p:cNvPr id="55" name="Ink 54">
                <a:extLst>
                  <a:ext uri="{FF2B5EF4-FFF2-40B4-BE49-F238E27FC236}">
                    <a16:creationId xmlns:a16="http://schemas.microsoft.com/office/drawing/2014/main" id="{3B981CCC-679F-E39F-8FEB-01EDA6DAC706}"/>
                  </a:ext>
                </a:extLst>
              </p:cNvPr>
              <p:cNvPicPr/>
              <p:nvPr/>
            </p:nvPicPr>
            <p:blipFill>
              <a:blip r:embed="rId129"/>
              <a:stretch>
                <a:fillRect/>
              </a:stretch>
            </p:blipFill>
            <p:spPr>
              <a:xfrm>
                <a:off x="5765745" y="6295430"/>
                <a:ext cx="21636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65" name="Ink 64">
                <a:extLst>
                  <a:ext uri="{FF2B5EF4-FFF2-40B4-BE49-F238E27FC236}">
                    <a16:creationId xmlns:a16="http://schemas.microsoft.com/office/drawing/2014/main" id="{A55AE22B-63BB-F663-B5B9-8150A34014D0}"/>
                  </a:ext>
                </a:extLst>
              </p14:cNvPr>
              <p14:cNvContentPartPr/>
              <p14:nvPr/>
            </p14:nvContentPartPr>
            <p14:xfrm>
              <a:off x="3294705" y="5689910"/>
              <a:ext cx="175320" cy="145440"/>
            </p14:xfrm>
          </p:contentPart>
        </mc:Choice>
        <mc:Fallback>
          <p:pic>
            <p:nvPicPr>
              <p:cNvPr id="65" name="Ink 64">
                <a:extLst>
                  <a:ext uri="{FF2B5EF4-FFF2-40B4-BE49-F238E27FC236}">
                    <a16:creationId xmlns:a16="http://schemas.microsoft.com/office/drawing/2014/main" id="{A55AE22B-63BB-F663-B5B9-8150A34014D0}"/>
                  </a:ext>
                </a:extLst>
              </p:cNvPr>
              <p:cNvPicPr/>
              <p:nvPr/>
            </p:nvPicPr>
            <p:blipFill>
              <a:blip r:embed="rId131"/>
              <a:stretch>
                <a:fillRect/>
              </a:stretch>
            </p:blipFill>
            <p:spPr>
              <a:xfrm>
                <a:off x="3285705" y="5680910"/>
                <a:ext cx="1929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66" name="Ink 65">
                <a:extLst>
                  <a:ext uri="{FF2B5EF4-FFF2-40B4-BE49-F238E27FC236}">
                    <a16:creationId xmlns:a16="http://schemas.microsoft.com/office/drawing/2014/main" id="{36360EDD-7840-8278-14EC-59D31A76D322}"/>
                  </a:ext>
                </a:extLst>
              </p14:cNvPr>
              <p14:cNvContentPartPr/>
              <p14:nvPr/>
            </p14:nvContentPartPr>
            <p14:xfrm>
              <a:off x="4853505" y="5647790"/>
              <a:ext cx="182160" cy="148680"/>
            </p14:xfrm>
          </p:contentPart>
        </mc:Choice>
        <mc:Fallback>
          <p:pic>
            <p:nvPicPr>
              <p:cNvPr id="66" name="Ink 65">
                <a:extLst>
                  <a:ext uri="{FF2B5EF4-FFF2-40B4-BE49-F238E27FC236}">
                    <a16:creationId xmlns:a16="http://schemas.microsoft.com/office/drawing/2014/main" id="{36360EDD-7840-8278-14EC-59D31A76D322}"/>
                  </a:ext>
                </a:extLst>
              </p:cNvPr>
              <p:cNvPicPr/>
              <p:nvPr/>
            </p:nvPicPr>
            <p:blipFill>
              <a:blip r:embed="rId133"/>
              <a:stretch>
                <a:fillRect/>
              </a:stretch>
            </p:blipFill>
            <p:spPr>
              <a:xfrm>
                <a:off x="4844865" y="5639150"/>
                <a:ext cx="1998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67" name="Ink 66">
                <a:extLst>
                  <a:ext uri="{FF2B5EF4-FFF2-40B4-BE49-F238E27FC236}">
                    <a16:creationId xmlns:a16="http://schemas.microsoft.com/office/drawing/2014/main" id="{E80CEDCD-0FA4-2F02-6340-1DF643FD96CC}"/>
                  </a:ext>
                </a:extLst>
              </p14:cNvPr>
              <p14:cNvContentPartPr/>
              <p14:nvPr/>
            </p14:nvContentPartPr>
            <p14:xfrm>
              <a:off x="6135105" y="5701430"/>
              <a:ext cx="146520" cy="137520"/>
            </p14:xfrm>
          </p:contentPart>
        </mc:Choice>
        <mc:Fallback>
          <p:pic>
            <p:nvPicPr>
              <p:cNvPr id="67" name="Ink 66">
                <a:extLst>
                  <a:ext uri="{FF2B5EF4-FFF2-40B4-BE49-F238E27FC236}">
                    <a16:creationId xmlns:a16="http://schemas.microsoft.com/office/drawing/2014/main" id="{E80CEDCD-0FA4-2F02-6340-1DF643FD96CC}"/>
                  </a:ext>
                </a:extLst>
              </p:cNvPr>
              <p:cNvPicPr/>
              <p:nvPr/>
            </p:nvPicPr>
            <p:blipFill>
              <a:blip r:embed="rId135"/>
              <a:stretch>
                <a:fillRect/>
              </a:stretch>
            </p:blipFill>
            <p:spPr>
              <a:xfrm>
                <a:off x="6126465" y="5692790"/>
                <a:ext cx="1641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3" name="Ink 82">
                <a:extLst>
                  <a:ext uri="{FF2B5EF4-FFF2-40B4-BE49-F238E27FC236}">
                    <a16:creationId xmlns:a16="http://schemas.microsoft.com/office/drawing/2014/main" id="{ACDF0B31-B327-F4F5-B457-C68B7C118606}"/>
                  </a:ext>
                </a:extLst>
              </p14:cNvPr>
              <p14:cNvContentPartPr/>
              <p14:nvPr/>
            </p14:nvContentPartPr>
            <p14:xfrm>
              <a:off x="2963865" y="5394710"/>
              <a:ext cx="119880" cy="176400"/>
            </p14:xfrm>
          </p:contentPart>
        </mc:Choice>
        <mc:Fallback>
          <p:pic>
            <p:nvPicPr>
              <p:cNvPr id="83" name="Ink 82">
                <a:extLst>
                  <a:ext uri="{FF2B5EF4-FFF2-40B4-BE49-F238E27FC236}">
                    <a16:creationId xmlns:a16="http://schemas.microsoft.com/office/drawing/2014/main" id="{ACDF0B31-B327-F4F5-B457-C68B7C118606}"/>
                  </a:ext>
                </a:extLst>
              </p:cNvPr>
              <p:cNvPicPr/>
              <p:nvPr/>
            </p:nvPicPr>
            <p:blipFill>
              <a:blip r:embed="rId137"/>
              <a:stretch>
                <a:fillRect/>
              </a:stretch>
            </p:blipFill>
            <p:spPr>
              <a:xfrm>
                <a:off x="2954865" y="5386070"/>
                <a:ext cx="13752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4" name="Ink 83">
                <a:extLst>
                  <a:ext uri="{FF2B5EF4-FFF2-40B4-BE49-F238E27FC236}">
                    <a16:creationId xmlns:a16="http://schemas.microsoft.com/office/drawing/2014/main" id="{B2A1FFC1-0D83-0ACE-E447-31A52DA81A34}"/>
                  </a:ext>
                </a:extLst>
              </p14:cNvPr>
              <p14:cNvContentPartPr/>
              <p14:nvPr/>
            </p14:nvContentPartPr>
            <p14:xfrm>
              <a:off x="3121545" y="5421350"/>
              <a:ext cx="61560" cy="85320"/>
            </p14:xfrm>
          </p:contentPart>
        </mc:Choice>
        <mc:Fallback>
          <p:pic>
            <p:nvPicPr>
              <p:cNvPr id="84" name="Ink 83">
                <a:extLst>
                  <a:ext uri="{FF2B5EF4-FFF2-40B4-BE49-F238E27FC236}">
                    <a16:creationId xmlns:a16="http://schemas.microsoft.com/office/drawing/2014/main" id="{B2A1FFC1-0D83-0ACE-E447-31A52DA81A34}"/>
                  </a:ext>
                </a:extLst>
              </p:cNvPr>
              <p:cNvPicPr/>
              <p:nvPr/>
            </p:nvPicPr>
            <p:blipFill>
              <a:blip r:embed="rId139"/>
              <a:stretch>
                <a:fillRect/>
              </a:stretch>
            </p:blipFill>
            <p:spPr>
              <a:xfrm>
                <a:off x="3112545" y="5412710"/>
                <a:ext cx="7920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5" name="Ink 84">
                <a:extLst>
                  <a:ext uri="{FF2B5EF4-FFF2-40B4-BE49-F238E27FC236}">
                    <a16:creationId xmlns:a16="http://schemas.microsoft.com/office/drawing/2014/main" id="{9241B826-0840-D64C-C3E9-32B551FD8C2E}"/>
                  </a:ext>
                </a:extLst>
              </p14:cNvPr>
              <p14:cNvContentPartPr/>
              <p14:nvPr/>
            </p14:nvContentPartPr>
            <p14:xfrm>
              <a:off x="3228465" y="5392910"/>
              <a:ext cx="46440" cy="78840"/>
            </p14:xfrm>
          </p:contentPart>
        </mc:Choice>
        <mc:Fallback>
          <p:pic>
            <p:nvPicPr>
              <p:cNvPr id="85" name="Ink 84">
                <a:extLst>
                  <a:ext uri="{FF2B5EF4-FFF2-40B4-BE49-F238E27FC236}">
                    <a16:creationId xmlns:a16="http://schemas.microsoft.com/office/drawing/2014/main" id="{9241B826-0840-D64C-C3E9-32B551FD8C2E}"/>
                  </a:ext>
                </a:extLst>
              </p:cNvPr>
              <p:cNvPicPr/>
              <p:nvPr/>
            </p:nvPicPr>
            <p:blipFill>
              <a:blip r:embed="rId141"/>
              <a:stretch>
                <a:fillRect/>
              </a:stretch>
            </p:blipFill>
            <p:spPr>
              <a:xfrm>
                <a:off x="3219825" y="5383910"/>
                <a:ext cx="6408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6" name="Ink 85">
                <a:extLst>
                  <a:ext uri="{FF2B5EF4-FFF2-40B4-BE49-F238E27FC236}">
                    <a16:creationId xmlns:a16="http://schemas.microsoft.com/office/drawing/2014/main" id="{0333EB65-FE68-7614-07E9-FE2CB2ADC679}"/>
                  </a:ext>
                </a:extLst>
              </p14:cNvPr>
              <p14:cNvContentPartPr/>
              <p14:nvPr/>
            </p14:nvContentPartPr>
            <p14:xfrm>
              <a:off x="3326025" y="5364830"/>
              <a:ext cx="51480" cy="56880"/>
            </p14:xfrm>
          </p:contentPart>
        </mc:Choice>
        <mc:Fallback>
          <p:pic>
            <p:nvPicPr>
              <p:cNvPr id="86" name="Ink 85">
                <a:extLst>
                  <a:ext uri="{FF2B5EF4-FFF2-40B4-BE49-F238E27FC236}">
                    <a16:creationId xmlns:a16="http://schemas.microsoft.com/office/drawing/2014/main" id="{0333EB65-FE68-7614-07E9-FE2CB2ADC679}"/>
                  </a:ext>
                </a:extLst>
              </p:cNvPr>
              <p:cNvPicPr/>
              <p:nvPr/>
            </p:nvPicPr>
            <p:blipFill>
              <a:blip r:embed="rId143"/>
              <a:stretch>
                <a:fillRect/>
              </a:stretch>
            </p:blipFill>
            <p:spPr>
              <a:xfrm>
                <a:off x="3317025" y="5355830"/>
                <a:ext cx="6912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8" name="Ink 87">
                <a:extLst>
                  <a:ext uri="{FF2B5EF4-FFF2-40B4-BE49-F238E27FC236}">
                    <a16:creationId xmlns:a16="http://schemas.microsoft.com/office/drawing/2014/main" id="{AAB134CC-C0A4-AD18-4F61-A4529634034D}"/>
                  </a:ext>
                </a:extLst>
              </p14:cNvPr>
              <p14:cNvContentPartPr/>
              <p14:nvPr/>
            </p14:nvContentPartPr>
            <p14:xfrm>
              <a:off x="3116145" y="5597750"/>
              <a:ext cx="132840" cy="15840"/>
            </p14:xfrm>
          </p:contentPart>
        </mc:Choice>
        <mc:Fallback>
          <p:pic>
            <p:nvPicPr>
              <p:cNvPr id="88" name="Ink 87">
                <a:extLst>
                  <a:ext uri="{FF2B5EF4-FFF2-40B4-BE49-F238E27FC236}">
                    <a16:creationId xmlns:a16="http://schemas.microsoft.com/office/drawing/2014/main" id="{AAB134CC-C0A4-AD18-4F61-A4529634034D}"/>
                  </a:ext>
                </a:extLst>
              </p:cNvPr>
              <p:cNvPicPr/>
              <p:nvPr/>
            </p:nvPicPr>
            <p:blipFill>
              <a:blip r:embed="rId145"/>
              <a:stretch>
                <a:fillRect/>
              </a:stretch>
            </p:blipFill>
            <p:spPr>
              <a:xfrm>
                <a:off x="3107505" y="5589110"/>
                <a:ext cx="1504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9" name="Ink 88">
                <a:extLst>
                  <a:ext uri="{FF2B5EF4-FFF2-40B4-BE49-F238E27FC236}">
                    <a16:creationId xmlns:a16="http://schemas.microsoft.com/office/drawing/2014/main" id="{DD6AA225-CCFD-62DB-3542-80017E614A56}"/>
                  </a:ext>
                </a:extLst>
              </p14:cNvPr>
              <p14:cNvContentPartPr/>
              <p14:nvPr/>
            </p14:nvContentPartPr>
            <p14:xfrm>
              <a:off x="3151425" y="5630870"/>
              <a:ext cx="54720" cy="10440"/>
            </p14:xfrm>
          </p:contentPart>
        </mc:Choice>
        <mc:Fallback>
          <p:pic>
            <p:nvPicPr>
              <p:cNvPr id="89" name="Ink 88">
                <a:extLst>
                  <a:ext uri="{FF2B5EF4-FFF2-40B4-BE49-F238E27FC236}">
                    <a16:creationId xmlns:a16="http://schemas.microsoft.com/office/drawing/2014/main" id="{DD6AA225-CCFD-62DB-3542-80017E614A56}"/>
                  </a:ext>
                </a:extLst>
              </p:cNvPr>
              <p:cNvPicPr/>
              <p:nvPr/>
            </p:nvPicPr>
            <p:blipFill>
              <a:blip r:embed="rId147"/>
              <a:stretch>
                <a:fillRect/>
              </a:stretch>
            </p:blipFill>
            <p:spPr>
              <a:xfrm>
                <a:off x="3142785" y="5622230"/>
                <a:ext cx="7236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1" name="Ink 90">
                <a:extLst>
                  <a:ext uri="{FF2B5EF4-FFF2-40B4-BE49-F238E27FC236}">
                    <a16:creationId xmlns:a16="http://schemas.microsoft.com/office/drawing/2014/main" id="{D0A26D74-353A-D501-76F1-F598CD75DC2B}"/>
                  </a:ext>
                </a:extLst>
              </p14:cNvPr>
              <p14:cNvContentPartPr/>
              <p14:nvPr/>
            </p14:nvContentPartPr>
            <p14:xfrm>
              <a:off x="3522585" y="6568310"/>
              <a:ext cx="116280" cy="28440"/>
            </p14:xfrm>
          </p:contentPart>
        </mc:Choice>
        <mc:Fallback>
          <p:pic>
            <p:nvPicPr>
              <p:cNvPr id="91" name="Ink 90">
                <a:extLst>
                  <a:ext uri="{FF2B5EF4-FFF2-40B4-BE49-F238E27FC236}">
                    <a16:creationId xmlns:a16="http://schemas.microsoft.com/office/drawing/2014/main" id="{D0A26D74-353A-D501-76F1-F598CD75DC2B}"/>
                  </a:ext>
                </a:extLst>
              </p:cNvPr>
              <p:cNvPicPr/>
              <p:nvPr/>
            </p:nvPicPr>
            <p:blipFill>
              <a:blip r:embed="rId149"/>
              <a:stretch>
                <a:fillRect/>
              </a:stretch>
            </p:blipFill>
            <p:spPr>
              <a:xfrm>
                <a:off x="3513945" y="6559670"/>
                <a:ext cx="13392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2" name="Ink 91">
                <a:extLst>
                  <a:ext uri="{FF2B5EF4-FFF2-40B4-BE49-F238E27FC236}">
                    <a16:creationId xmlns:a16="http://schemas.microsoft.com/office/drawing/2014/main" id="{58445F0E-7B95-20C3-A26D-F5A88CD60E35}"/>
                  </a:ext>
                </a:extLst>
              </p14:cNvPr>
              <p14:cNvContentPartPr/>
              <p14:nvPr/>
            </p14:nvContentPartPr>
            <p14:xfrm>
              <a:off x="3517185" y="6609710"/>
              <a:ext cx="119880" cy="36360"/>
            </p14:xfrm>
          </p:contentPart>
        </mc:Choice>
        <mc:Fallback>
          <p:pic>
            <p:nvPicPr>
              <p:cNvPr id="92" name="Ink 91">
                <a:extLst>
                  <a:ext uri="{FF2B5EF4-FFF2-40B4-BE49-F238E27FC236}">
                    <a16:creationId xmlns:a16="http://schemas.microsoft.com/office/drawing/2014/main" id="{58445F0E-7B95-20C3-A26D-F5A88CD60E35}"/>
                  </a:ext>
                </a:extLst>
              </p:cNvPr>
              <p:cNvPicPr/>
              <p:nvPr/>
            </p:nvPicPr>
            <p:blipFill>
              <a:blip r:embed="rId151"/>
              <a:stretch>
                <a:fillRect/>
              </a:stretch>
            </p:blipFill>
            <p:spPr>
              <a:xfrm>
                <a:off x="3508545" y="6601070"/>
                <a:ext cx="13752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6" name="Ink 15">
                <a:extLst>
                  <a:ext uri="{FF2B5EF4-FFF2-40B4-BE49-F238E27FC236}">
                    <a16:creationId xmlns:a16="http://schemas.microsoft.com/office/drawing/2014/main" id="{88733B6B-C69B-BA17-E524-C151208E11BA}"/>
                  </a:ext>
                </a:extLst>
              </p14:cNvPr>
              <p14:cNvContentPartPr/>
              <p14:nvPr/>
            </p14:nvContentPartPr>
            <p14:xfrm>
              <a:off x="4095705" y="5640590"/>
              <a:ext cx="10080" cy="92880"/>
            </p14:xfrm>
          </p:contentPart>
        </mc:Choice>
        <mc:Fallback>
          <p:pic>
            <p:nvPicPr>
              <p:cNvPr id="16" name="Ink 15">
                <a:extLst>
                  <a:ext uri="{FF2B5EF4-FFF2-40B4-BE49-F238E27FC236}">
                    <a16:creationId xmlns:a16="http://schemas.microsoft.com/office/drawing/2014/main" id="{88733B6B-C69B-BA17-E524-C151208E11BA}"/>
                  </a:ext>
                </a:extLst>
              </p:cNvPr>
              <p:cNvPicPr/>
              <p:nvPr/>
            </p:nvPicPr>
            <p:blipFill>
              <a:blip r:embed="rId153"/>
              <a:stretch>
                <a:fillRect/>
              </a:stretch>
            </p:blipFill>
            <p:spPr>
              <a:xfrm>
                <a:off x="4086705" y="5631950"/>
                <a:ext cx="2772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7" name="Ink 16">
                <a:extLst>
                  <a:ext uri="{FF2B5EF4-FFF2-40B4-BE49-F238E27FC236}">
                    <a16:creationId xmlns:a16="http://schemas.microsoft.com/office/drawing/2014/main" id="{C440A070-E5E5-1A0A-953B-9C136D190653}"/>
                  </a:ext>
                </a:extLst>
              </p14:cNvPr>
              <p14:cNvContentPartPr/>
              <p14:nvPr/>
            </p14:nvContentPartPr>
            <p14:xfrm>
              <a:off x="5349945" y="5680190"/>
              <a:ext cx="6120" cy="73440"/>
            </p14:xfrm>
          </p:contentPart>
        </mc:Choice>
        <mc:Fallback>
          <p:pic>
            <p:nvPicPr>
              <p:cNvPr id="17" name="Ink 16">
                <a:extLst>
                  <a:ext uri="{FF2B5EF4-FFF2-40B4-BE49-F238E27FC236}">
                    <a16:creationId xmlns:a16="http://schemas.microsoft.com/office/drawing/2014/main" id="{C440A070-E5E5-1A0A-953B-9C136D190653}"/>
                  </a:ext>
                </a:extLst>
              </p:cNvPr>
              <p:cNvPicPr/>
              <p:nvPr/>
            </p:nvPicPr>
            <p:blipFill>
              <a:blip r:embed="rId155"/>
              <a:stretch>
                <a:fillRect/>
              </a:stretch>
            </p:blipFill>
            <p:spPr>
              <a:xfrm>
                <a:off x="5340945" y="5671190"/>
                <a:ext cx="2376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4" name="Ink 93">
                <a:extLst>
                  <a:ext uri="{FF2B5EF4-FFF2-40B4-BE49-F238E27FC236}">
                    <a16:creationId xmlns:a16="http://schemas.microsoft.com/office/drawing/2014/main" id="{A7016BF1-D187-68B7-6720-64AB20990AA2}"/>
                  </a:ext>
                </a:extLst>
              </p14:cNvPr>
              <p14:cNvContentPartPr/>
              <p14:nvPr/>
            </p14:nvContentPartPr>
            <p14:xfrm>
              <a:off x="4224945" y="5393990"/>
              <a:ext cx="154800" cy="205560"/>
            </p14:xfrm>
          </p:contentPart>
        </mc:Choice>
        <mc:Fallback>
          <p:pic>
            <p:nvPicPr>
              <p:cNvPr id="94" name="Ink 93">
                <a:extLst>
                  <a:ext uri="{FF2B5EF4-FFF2-40B4-BE49-F238E27FC236}">
                    <a16:creationId xmlns:a16="http://schemas.microsoft.com/office/drawing/2014/main" id="{A7016BF1-D187-68B7-6720-64AB20990AA2}"/>
                  </a:ext>
                </a:extLst>
              </p:cNvPr>
              <p:cNvPicPr/>
              <p:nvPr/>
            </p:nvPicPr>
            <p:blipFill>
              <a:blip r:embed="rId157"/>
              <a:stretch>
                <a:fillRect/>
              </a:stretch>
            </p:blipFill>
            <p:spPr>
              <a:xfrm>
                <a:off x="4215945" y="5384990"/>
                <a:ext cx="17244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5" name="Ink 94">
                <a:extLst>
                  <a:ext uri="{FF2B5EF4-FFF2-40B4-BE49-F238E27FC236}">
                    <a16:creationId xmlns:a16="http://schemas.microsoft.com/office/drawing/2014/main" id="{25BAD9BC-789E-B4D3-6DD7-4F1F4E05D302}"/>
                  </a:ext>
                </a:extLst>
              </p14:cNvPr>
              <p14:cNvContentPartPr/>
              <p14:nvPr/>
            </p14:nvContentPartPr>
            <p14:xfrm>
              <a:off x="4468305" y="5474630"/>
              <a:ext cx="74520" cy="88200"/>
            </p14:xfrm>
          </p:contentPart>
        </mc:Choice>
        <mc:Fallback>
          <p:pic>
            <p:nvPicPr>
              <p:cNvPr id="95" name="Ink 94">
                <a:extLst>
                  <a:ext uri="{FF2B5EF4-FFF2-40B4-BE49-F238E27FC236}">
                    <a16:creationId xmlns:a16="http://schemas.microsoft.com/office/drawing/2014/main" id="{25BAD9BC-789E-B4D3-6DD7-4F1F4E05D302}"/>
                  </a:ext>
                </a:extLst>
              </p:cNvPr>
              <p:cNvPicPr/>
              <p:nvPr/>
            </p:nvPicPr>
            <p:blipFill>
              <a:blip r:embed="rId159"/>
              <a:stretch>
                <a:fillRect/>
              </a:stretch>
            </p:blipFill>
            <p:spPr>
              <a:xfrm>
                <a:off x="4459305" y="5465990"/>
                <a:ext cx="921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6" name="Ink 95">
                <a:extLst>
                  <a:ext uri="{FF2B5EF4-FFF2-40B4-BE49-F238E27FC236}">
                    <a16:creationId xmlns:a16="http://schemas.microsoft.com/office/drawing/2014/main" id="{C67D983A-7A49-6134-BF28-B761D1CD2E6A}"/>
                  </a:ext>
                </a:extLst>
              </p14:cNvPr>
              <p14:cNvContentPartPr/>
              <p14:nvPr/>
            </p14:nvContentPartPr>
            <p14:xfrm>
              <a:off x="4646865" y="5439710"/>
              <a:ext cx="102240" cy="96120"/>
            </p14:xfrm>
          </p:contentPart>
        </mc:Choice>
        <mc:Fallback>
          <p:pic>
            <p:nvPicPr>
              <p:cNvPr id="96" name="Ink 95">
                <a:extLst>
                  <a:ext uri="{FF2B5EF4-FFF2-40B4-BE49-F238E27FC236}">
                    <a16:creationId xmlns:a16="http://schemas.microsoft.com/office/drawing/2014/main" id="{C67D983A-7A49-6134-BF28-B761D1CD2E6A}"/>
                  </a:ext>
                </a:extLst>
              </p:cNvPr>
              <p:cNvPicPr/>
              <p:nvPr/>
            </p:nvPicPr>
            <p:blipFill>
              <a:blip r:embed="rId161"/>
              <a:stretch>
                <a:fillRect/>
              </a:stretch>
            </p:blipFill>
            <p:spPr>
              <a:xfrm>
                <a:off x="4637865" y="5430710"/>
                <a:ext cx="11988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7" name="Ink 96">
                <a:extLst>
                  <a:ext uri="{FF2B5EF4-FFF2-40B4-BE49-F238E27FC236}">
                    <a16:creationId xmlns:a16="http://schemas.microsoft.com/office/drawing/2014/main" id="{84D728E0-F597-E485-05A3-1FF425DAAE43}"/>
                  </a:ext>
                </a:extLst>
              </p14:cNvPr>
              <p14:cNvContentPartPr/>
              <p14:nvPr/>
            </p14:nvContentPartPr>
            <p14:xfrm>
              <a:off x="4786545" y="5355470"/>
              <a:ext cx="29520" cy="179640"/>
            </p14:xfrm>
          </p:contentPart>
        </mc:Choice>
        <mc:Fallback>
          <p:pic>
            <p:nvPicPr>
              <p:cNvPr id="97" name="Ink 96">
                <a:extLst>
                  <a:ext uri="{FF2B5EF4-FFF2-40B4-BE49-F238E27FC236}">
                    <a16:creationId xmlns:a16="http://schemas.microsoft.com/office/drawing/2014/main" id="{84D728E0-F597-E485-05A3-1FF425DAAE43}"/>
                  </a:ext>
                </a:extLst>
              </p:cNvPr>
              <p:cNvPicPr/>
              <p:nvPr/>
            </p:nvPicPr>
            <p:blipFill>
              <a:blip r:embed="rId163"/>
              <a:stretch>
                <a:fillRect/>
              </a:stretch>
            </p:blipFill>
            <p:spPr>
              <a:xfrm>
                <a:off x="4777545" y="5346830"/>
                <a:ext cx="4716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8" name="Ink 97">
                <a:extLst>
                  <a:ext uri="{FF2B5EF4-FFF2-40B4-BE49-F238E27FC236}">
                    <a16:creationId xmlns:a16="http://schemas.microsoft.com/office/drawing/2014/main" id="{8A3014EE-58BD-5890-5406-35EFB3FAE9D0}"/>
                  </a:ext>
                </a:extLst>
              </p14:cNvPr>
              <p14:cNvContentPartPr/>
              <p14:nvPr/>
            </p14:nvContentPartPr>
            <p14:xfrm>
              <a:off x="4933065" y="5425670"/>
              <a:ext cx="18720" cy="16560"/>
            </p14:xfrm>
          </p:contentPart>
        </mc:Choice>
        <mc:Fallback>
          <p:pic>
            <p:nvPicPr>
              <p:cNvPr id="98" name="Ink 97">
                <a:extLst>
                  <a:ext uri="{FF2B5EF4-FFF2-40B4-BE49-F238E27FC236}">
                    <a16:creationId xmlns:a16="http://schemas.microsoft.com/office/drawing/2014/main" id="{8A3014EE-58BD-5890-5406-35EFB3FAE9D0}"/>
                  </a:ext>
                </a:extLst>
              </p:cNvPr>
              <p:cNvPicPr/>
              <p:nvPr/>
            </p:nvPicPr>
            <p:blipFill>
              <a:blip r:embed="rId165"/>
              <a:stretch>
                <a:fillRect/>
              </a:stretch>
            </p:blipFill>
            <p:spPr>
              <a:xfrm>
                <a:off x="4924425" y="5416670"/>
                <a:ext cx="3636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9" name="Ink 98">
                <a:extLst>
                  <a:ext uri="{FF2B5EF4-FFF2-40B4-BE49-F238E27FC236}">
                    <a16:creationId xmlns:a16="http://schemas.microsoft.com/office/drawing/2014/main" id="{D846E37C-41AE-44EE-3FCE-068DF589EA72}"/>
                  </a:ext>
                </a:extLst>
              </p14:cNvPr>
              <p14:cNvContentPartPr/>
              <p14:nvPr/>
            </p14:nvContentPartPr>
            <p14:xfrm>
              <a:off x="5007225" y="5299670"/>
              <a:ext cx="77760" cy="168120"/>
            </p14:xfrm>
          </p:contentPart>
        </mc:Choice>
        <mc:Fallback>
          <p:pic>
            <p:nvPicPr>
              <p:cNvPr id="99" name="Ink 98">
                <a:extLst>
                  <a:ext uri="{FF2B5EF4-FFF2-40B4-BE49-F238E27FC236}">
                    <a16:creationId xmlns:a16="http://schemas.microsoft.com/office/drawing/2014/main" id="{D846E37C-41AE-44EE-3FCE-068DF589EA72}"/>
                  </a:ext>
                </a:extLst>
              </p:cNvPr>
              <p:cNvPicPr/>
              <p:nvPr/>
            </p:nvPicPr>
            <p:blipFill>
              <a:blip r:embed="rId167"/>
              <a:stretch>
                <a:fillRect/>
              </a:stretch>
            </p:blipFill>
            <p:spPr>
              <a:xfrm>
                <a:off x="4998225" y="5290670"/>
                <a:ext cx="954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0" name="Ink 99">
                <a:extLst>
                  <a:ext uri="{FF2B5EF4-FFF2-40B4-BE49-F238E27FC236}">
                    <a16:creationId xmlns:a16="http://schemas.microsoft.com/office/drawing/2014/main" id="{06CD2810-73C5-D3D2-2ACE-C30F1759DA01}"/>
                  </a:ext>
                </a:extLst>
              </p14:cNvPr>
              <p14:cNvContentPartPr/>
              <p14:nvPr/>
            </p14:nvContentPartPr>
            <p14:xfrm>
              <a:off x="5131425" y="5307950"/>
              <a:ext cx="215280" cy="102960"/>
            </p14:xfrm>
          </p:contentPart>
        </mc:Choice>
        <mc:Fallback>
          <p:pic>
            <p:nvPicPr>
              <p:cNvPr id="100" name="Ink 99">
                <a:extLst>
                  <a:ext uri="{FF2B5EF4-FFF2-40B4-BE49-F238E27FC236}">
                    <a16:creationId xmlns:a16="http://schemas.microsoft.com/office/drawing/2014/main" id="{06CD2810-73C5-D3D2-2ACE-C30F1759DA01}"/>
                  </a:ext>
                </a:extLst>
              </p:cNvPr>
              <p:cNvPicPr/>
              <p:nvPr/>
            </p:nvPicPr>
            <p:blipFill>
              <a:blip r:embed="rId169"/>
              <a:stretch>
                <a:fillRect/>
              </a:stretch>
            </p:blipFill>
            <p:spPr>
              <a:xfrm>
                <a:off x="5122785" y="5298950"/>
                <a:ext cx="23292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2" name="Ink 101">
                <a:extLst>
                  <a:ext uri="{FF2B5EF4-FFF2-40B4-BE49-F238E27FC236}">
                    <a16:creationId xmlns:a16="http://schemas.microsoft.com/office/drawing/2014/main" id="{B31582DD-1B52-1682-B931-0C4B3EE0118B}"/>
                  </a:ext>
                </a:extLst>
              </p14:cNvPr>
              <p14:cNvContentPartPr/>
              <p14:nvPr/>
            </p14:nvContentPartPr>
            <p14:xfrm>
              <a:off x="5223225" y="5223710"/>
              <a:ext cx="317520" cy="96480"/>
            </p14:xfrm>
          </p:contentPart>
        </mc:Choice>
        <mc:Fallback>
          <p:pic>
            <p:nvPicPr>
              <p:cNvPr id="102" name="Ink 101">
                <a:extLst>
                  <a:ext uri="{FF2B5EF4-FFF2-40B4-BE49-F238E27FC236}">
                    <a16:creationId xmlns:a16="http://schemas.microsoft.com/office/drawing/2014/main" id="{B31582DD-1B52-1682-B931-0C4B3EE0118B}"/>
                  </a:ext>
                </a:extLst>
              </p:cNvPr>
              <p:cNvPicPr/>
              <p:nvPr/>
            </p:nvPicPr>
            <p:blipFill>
              <a:blip r:embed="rId171"/>
              <a:stretch>
                <a:fillRect/>
              </a:stretch>
            </p:blipFill>
            <p:spPr>
              <a:xfrm>
                <a:off x="5214225" y="5215070"/>
                <a:ext cx="3351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4" name="Ink 103">
                <a:extLst>
                  <a:ext uri="{FF2B5EF4-FFF2-40B4-BE49-F238E27FC236}">
                    <a16:creationId xmlns:a16="http://schemas.microsoft.com/office/drawing/2014/main" id="{4502370F-4109-6FF1-47E0-EF21F60AE3A2}"/>
                  </a:ext>
                </a:extLst>
              </p14:cNvPr>
              <p14:cNvContentPartPr/>
              <p14:nvPr/>
            </p14:nvContentPartPr>
            <p14:xfrm>
              <a:off x="4702665" y="5006270"/>
              <a:ext cx="129240" cy="384840"/>
            </p14:xfrm>
          </p:contentPart>
        </mc:Choice>
        <mc:Fallback>
          <p:pic>
            <p:nvPicPr>
              <p:cNvPr id="104" name="Ink 103">
                <a:extLst>
                  <a:ext uri="{FF2B5EF4-FFF2-40B4-BE49-F238E27FC236}">
                    <a16:creationId xmlns:a16="http://schemas.microsoft.com/office/drawing/2014/main" id="{4502370F-4109-6FF1-47E0-EF21F60AE3A2}"/>
                  </a:ext>
                </a:extLst>
              </p:cNvPr>
              <p:cNvPicPr/>
              <p:nvPr/>
            </p:nvPicPr>
            <p:blipFill>
              <a:blip r:embed="rId173"/>
              <a:stretch>
                <a:fillRect/>
              </a:stretch>
            </p:blipFill>
            <p:spPr>
              <a:xfrm>
                <a:off x="4694025" y="4997270"/>
                <a:ext cx="14688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5" name="Ink 104">
                <a:extLst>
                  <a:ext uri="{FF2B5EF4-FFF2-40B4-BE49-F238E27FC236}">
                    <a16:creationId xmlns:a16="http://schemas.microsoft.com/office/drawing/2014/main" id="{9AA1461F-49B6-56A1-CD64-02827877A717}"/>
                  </a:ext>
                </a:extLst>
              </p14:cNvPr>
              <p14:cNvContentPartPr/>
              <p14:nvPr/>
            </p14:nvContentPartPr>
            <p14:xfrm>
              <a:off x="4698345" y="5325230"/>
              <a:ext cx="109800" cy="38520"/>
            </p14:xfrm>
          </p:contentPart>
        </mc:Choice>
        <mc:Fallback>
          <p:pic>
            <p:nvPicPr>
              <p:cNvPr id="105" name="Ink 104">
                <a:extLst>
                  <a:ext uri="{FF2B5EF4-FFF2-40B4-BE49-F238E27FC236}">
                    <a16:creationId xmlns:a16="http://schemas.microsoft.com/office/drawing/2014/main" id="{9AA1461F-49B6-56A1-CD64-02827877A717}"/>
                  </a:ext>
                </a:extLst>
              </p:cNvPr>
              <p:cNvPicPr/>
              <p:nvPr/>
            </p:nvPicPr>
            <p:blipFill>
              <a:blip r:embed="rId175"/>
              <a:stretch>
                <a:fillRect/>
              </a:stretch>
            </p:blipFill>
            <p:spPr>
              <a:xfrm>
                <a:off x="4689705" y="5316590"/>
                <a:ext cx="12744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0" name="Ink 109">
                <a:extLst>
                  <a:ext uri="{FF2B5EF4-FFF2-40B4-BE49-F238E27FC236}">
                    <a16:creationId xmlns:a16="http://schemas.microsoft.com/office/drawing/2014/main" id="{E07A1100-030A-C406-A7BB-5F92F1C3E934}"/>
                  </a:ext>
                </a:extLst>
              </p14:cNvPr>
              <p14:cNvContentPartPr/>
              <p14:nvPr/>
            </p14:nvContentPartPr>
            <p14:xfrm>
              <a:off x="3379665" y="5941190"/>
              <a:ext cx="222120" cy="136800"/>
            </p14:xfrm>
          </p:contentPart>
        </mc:Choice>
        <mc:Fallback>
          <p:pic>
            <p:nvPicPr>
              <p:cNvPr id="110" name="Ink 109">
                <a:extLst>
                  <a:ext uri="{FF2B5EF4-FFF2-40B4-BE49-F238E27FC236}">
                    <a16:creationId xmlns:a16="http://schemas.microsoft.com/office/drawing/2014/main" id="{E07A1100-030A-C406-A7BB-5F92F1C3E934}"/>
                  </a:ext>
                </a:extLst>
              </p:cNvPr>
              <p:cNvPicPr/>
              <p:nvPr/>
            </p:nvPicPr>
            <p:blipFill>
              <a:blip r:embed="rId177"/>
              <a:stretch>
                <a:fillRect/>
              </a:stretch>
            </p:blipFill>
            <p:spPr>
              <a:xfrm>
                <a:off x="3371025" y="5932190"/>
                <a:ext cx="2397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1" name="Ink 110">
                <a:extLst>
                  <a:ext uri="{FF2B5EF4-FFF2-40B4-BE49-F238E27FC236}">
                    <a16:creationId xmlns:a16="http://schemas.microsoft.com/office/drawing/2014/main" id="{96231767-A3EC-E939-832B-D19808A9B63C}"/>
                  </a:ext>
                </a:extLst>
              </p14:cNvPr>
              <p14:cNvContentPartPr/>
              <p14:nvPr/>
            </p14:nvContentPartPr>
            <p14:xfrm>
              <a:off x="4897785" y="5926070"/>
              <a:ext cx="254160" cy="124200"/>
            </p14:xfrm>
          </p:contentPart>
        </mc:Choice>
        <mc:Fallback>
          <p:pic>
            <p:nvPicPr>
              <p:cNvPr id="111" name="Ink 110">
                <a:extLst>
                  <a:ext uri="{FF2B5EF4-FFF2-40B4-BE49-F238E27FC236}">
                    <a16:creationId xmlns:a16="http://schemas.microsoft.com/office/drawing/2014/main" id="{96231767-A3EC-E939-832B-D19808A9B63C}"/>
                  </a:ext>
                </a:extLst>
              </p:cNvPr>
              <p:cNvPicPr/>
              <p:nvPr/>
            </p:nvPicPr>
            <p:blipFill>
              <a:blip r:embed="rId179"/>
              <a:stretch>
                <a:fillRect/>
              </a:stretch>
            </p:blipFill>
            <p:spPr>
              <a:xfrm>
                <a:off x="4888785" y="5917430"/>
                <a:ext cx="2718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2" name="Ink 111">
                <a:extLst>
                  <a:ext uri="{FF2B5EF4-FFF2-40B4-BE49-F238E27FC236}">
                    <a16:creationId xmlns:a16="http://schemas.microsoft.com/office/drawing/2014/main" id="{ED44C8BD-F65E-F0CE-330A-960D4AD65F82}"/>
                  </a:ext>
                </a:extLst>
              </p14:cNvPr>
              <p14:cNvContentPartPr/>
              <p14:nvPr/>
            </p14:nvContentPartPr>
            <p14:xfrm>
              <a:off x="6195225" y="5944790"/>
              <a:ext cx="189720" cy="67320"/>
            </p14:xfrm>
          </p:contentPart>
        </mc:Choice>
        <mc:Fallback>
          <p:pic>
            <p:nvPicPr>
              <p:cNvPr id="112" name="Ink 111">
                <a:extLst>
                  <a:ext uri="{FF2B5EF4-FFF2-40B4-BE49-F238E27FC236}">
                    <a16:creationId xmlns:a16="http://schemas.microsoft.com/office/drawing/2014/main" id="{ED44C8BD-F65E-F0CE-330A-960D4AD65F82}"/>
                  </a:ext>
                </a:extLst>
              </p:cNvPr>
              <p:cNvPicPr/>
              <p:nvPr/>
            </p:nvPicPr>
            <p:blipFill>
              <a:blip r:embed="rId181"/>
              <a:stretch>
                <a:fillRect/>
              </a:stretch>
            </p:blipFill>
            <p:spPr>
              <a:xfrm>
                <a:off x="6186585" y="5936150"/>
                <a:ext cx="20736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37" name="Ink 36">
                <a:extLst>
                  <a:ext uri="{FF2B5EF4-FFF2-40B4-BE49-F238E27FC236}">
                    <a16:creationId xmlns:a16="http://schemas.microsoft.com/office/drawing/2014/main" id="{B91CCEB8-7CCA-F63C-8819-585261636F3B}"/>
                  </a:ext>
                </a:extLst>
              </p14:cNvPr>
              <p14:cNvContentPartPr/>
              <p14:nvPr/>
            </p14:nvContentPartPr>
            <p14:xfrm>
              <a:off x="7195665" y="5895110"/>
              <a:ext cx="532440" cy="301320"/>
            </p14:xfrm>
          </p:contentPart>
        </mc:Choice>
        <mc:Fallback>
          <p:pic>
            <p:nvPicPr>
              <p:cNvPr id="37" name="Ink 36">
                <a:extLst>
                  <a:ext uri="{FF2B5EF4-FFF2-40B4-BE49-F238E27FC236}">
                    <a16:creationId xmlns:a16="http://schemas.microsoft.com/office/drawing/2014/main" id="{B91CCEB8-7CCA-F63C-8819-585261636F3B}"/>
                  </a:ext>
                </a:extLst>
              </p:cNvPr>
              <p:cNvPicPr/>
              <p:nvPr/>
            </p:nvPicPr>
            <p:blipFill>
              <a:blip r:embed="rId183"/>
              <a:stretch>
                <a:fillRect/>
              </a:stretch>
            </p:blipFill>
            <p:spPr>
              <a:xfrm>
                <a:off x="7186665" y="5886110"/>
                <a:ext cx="55008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38" name="Ink 37">
                <a:extLst>
                  <a:ext uri="{FF2B5EF4-FFF2-40B4-BE49-F238E27FC236}">
                    <a16:creationId xmlns:a16="http://schemas.microsoft.com/office/drawing/2014/main" id="{6A7E4FCB-3B69-3392-061E-B1D9FF4E09D7}"/>
                  </a:ext>
                </a:extLst>
              </p14:cNvPr>
              <p14:cNvContentPartPr/>
              <p14:nvPr/>
            </p14:nvContentPartPr>
            <p14:xfrm>
              <a:off x="7364145" y="6139190"/>
              <a:ext cx="207000" cy="148680"/>
            </p14:xfrm>
          </p:contentPart>
        </mc:Choice>
        <mc:Fallback>
          <p:pic>
            <p:nvPicPr>
              <p:cNvPr id="38" name="Ink 37">
                <a:extLst>
                  <a:ext uri="{FF2B5EF4-FFF2-40B4-BE49-F238E27FC236}">
                    <a16:creationId xmlns:a16="http://schemas.microsoft.com/office/drawing/2014/main" id="{6A7E4FCB-3B69-3392-061E-B1D9FF4E09D7}"/>
                  </a:ext>
                </a:extLst>
              </p:cNvPr>
              <p:cNvPicPr/>
              <p:nvPr/>
            </p:nvPicPr>
            <p:blipFill>
              <a:blip r:embed="rId185"/>
              <a:stretch>
                <a:fillRect/>
              </a:stretch>
            </p:blipFill>
            <p:spPr>
              <a:xfrm>
                <a:off x="7355145" y="6130550"/>
                <a:ext cx="22464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3" name="Ink 112">
                <a:extLst>
                  <a:ext uri="{FF2B5EF4-FFF2-40B4-BE49-F238E27FC236}">
                    <a16:creationId xmlns:a16="http://schemas.microsoft.com/office/drawing/2014/main" id="{81B3979F-C3AC-AFB8-7688-98CC11EF0450}"/>
                  </a:ext>
                </a:extLst>
              </p14:cNvPr>
              <p14:cNvContentPartPr/>
              <p14:nvPr/>
            </p14:nvContentPartPr>
            <p14:xfrm>
              <a:off x="7557825" y="5949110"/>
              <a:ext cx="252720" cy="120240"/>
            </p14:xfrm>
          </p:contentPart>
        </mc:Choice>
        <mc:Fallback>
          <p:pic>
            <p:nvPicPr>
              <p:cNvPr id="113" name="Ink 112">
                <a:extLst>
                  <a:ext uri="{FF2B5EF4-FFF2-40B4-BE49-F238E27FC236}">
                    <a16:creationId xmlns:a16="http://schemas.microsoft.com/office/drawing/2014/main" id="{81B3979F-C3AC-AFB8-7688-98CC11EF0450}"/>
                  </a:ext>
                </a:extLst>
              </p:cNvPr>
              <p:cNvPicPr/>
              <p:nvPr/>
            </p:nvPicPr>
            <p:blipFill>
              <a:blip r:embed="rId187"/>
              <a:stretch>
                <a:fillRect/>
              </a:stretch>
            </p:blipFill>
            <p:spPr>
              <a:xfrm>
                <a:off x="7548825" y="5940110"/>
                <a:ext cx="2703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39" name="Ink 138">
                <a:extLst>
                  <a:ext uri="{FF2B5EF4-FFF2-40B4-BE49-F238E27FC236}">
                    <a16:creationId xmlns:a16="http://schemas.microsoft.com/office/drawing/2014/main" id="{1D06883C-6902-3B12-C899-362F6AB20F61}"/>
                  </a:ext>
                </a:extLst>
              </p14:cNvPr>
              <p14:cNvContentPartPr/>
              <p14:nvPr/>
            </p14:nvContentPartPr>
            <p14:xfrm>
              <a:off x="3461745" y="5990150"/>
              <a:ext cx="179280" cy="66960"/>
            </p14:xfrm>
          </p:contentPart>
        </mc:Choice>
        <mc:Fallback>
          <p:pic>
            <p:nvPicPr>
              <p:cNvPr id="139" name="Ink 138">
                <a:extLst>
                  <a:ext uri="{FF2B5EF4-FFF2-40B4-BE49-F238E27FC236}">
                    <a16:creationId xmlns:a16="http://schemas.microsoft.com/office/drawing/2014/main" id="{1D06883C-6902-3B12-C899-362F6AB20F61}"/>
                  </a:ext>
                </a:extLst>
              </p:cNvPr>
              <p:cNvPicPr/>
              <p:nvPr/>
            </p:nvPicPr>
            <p:blipFill>
              <a:blip r:embed="rId189"/>
              <a:stretch>
                <a:fillRect/>
              </a:stretch>
            </p:blipFill>
            <p:spPr>
              <a:xfrm>
                <a:off x="3452745" y="5981510"/>
                <a:ext cx="19692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40" name="Ink 139">
                <a:extLst>
                  <a:ext uri="{FF2B5EF4-FFF2-40B4-BE49-F238E27FC236}">
                    <a16:creationId xmlns:a16="http://schemas.microsoft.com/office/drawing/2014/main" id="{2EF8B636-8FFA-82B2-3B86-82DCED670FEC}"/>
                  </a:ext>
                </a:extLst>
              </p14:cNvPr>
              <p14:cNvContentPartPr/>
              <p14:nvPr/>
            </p14:nvContentPartPr>
            <p14:xfrm>
              <a:off x="5019465" y="5971430"/>
              <a:ext cx="69480" cy="38520"/>
            </p14:xfrm>
          </p:contentPart>
        </mc:Choice>
        <mc:Fallback>
          <p:pic>
            <p:nvPicPr>
              <p:cNvPr id="140" name="Ink 139">
                <a:extLst>
                  <a:ext uri="{FF2B5EF4-FFF2-40B4-BE49-F238E27FC236}">
                    <a16:creationId xmlns:a16="http://schemas.microsoft.com/office/drawing/2014/main" id="{2EF8B636-8FFA-82B2-3B86-82DCED670FEC}"/>
                  </a:ext>
                </a:extLst>
              </p:cNvPr>
              <p:cNvPicPr/>
              <p:nvPr/>
            </p:nvPicPr>
            <p:blipFill>
              <a:blip r:embed="rId191"/>
              <a:stretch>
                <a:fillRect/>
              </a:stretch>
            </p:blipFill>
            <p:spPr>
              <a:xfrm>
                <a:off x="5010825" y="5962430"/>
                <a:ext cx="8712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42" name="Ink 141">
                <a:extLst>
                  <a:ext uri="{FF2B5EF4-FFF2-40B4-BE49-F238E27FC236}">
                    <a16:creationId xmlns:a16="http://schemas.microsoft.com/office/drawing/2014/main" id="{EB912EC9-358F-6A15-1B87-6DDC27CCE414}"/>
                  </a:ext>
                </a:extLst>
              </p14:cNvPr>
              <p14:cNvContentPartPr/>
              <p14:nvPr/>
            </p14:nvContentPartPr>
            <p14:xfrm>
              <a:off x="6244905" y="6036590"/>
              <a:ext cx="91800" cy="19800"/>
            </p14:xfrm>
          </p:contentPart>
        </mc:Choice>
        <mc:Fallback>
          <p:pic>
            <p:nvPicPr>
              <p:cNvPr id="142" name="Ink 141">
                <a:extLst>
                  <a:ext uri="{FF2B5EF4-FFF2-40B4-BE49-F238E27FC236}">
                    <a16:creationId xmlns:a16="http://schemas.microsoft.com/office/drawing/2014/main" id="{EB912EC9-358F-6A15-1B87-6DDC27CCE414}"/>
                  </a:ext>
                </a:extLst>
              </p:cNvPr>
              <p:cNvPicPr/>
              <p:nvPr/>
            </p:nvPicPr>
            <p:blipFill>
              <a:blip r:embed="rId193"/>
              <a:stretch>
                <a:fillRect/>
              </a:stretch>
            </p:blipFill>
            <p:spPr>
              <a:xfrm>
                <a:off x="6235905" y="6027590"/>
                <a:ext cx="109440" cy="37440"/>
              </a:xfrm>
              <a:prstGeom prst="rect">
                <a:avLst/>
              </a:prstGeom>
            </p:spPr>
          </p:pic>
        </mc:Fallback>
      </mc:AlternateContent>
      <p:grpSp>
        <p:nvGrpSpPr>
          <p:cNvPr id="145" name="Group 144">
            <a:extLst>
              <a:ext uri="{FF2B5EF4-FFF2-40B4-BE49-F238E27FC236}">
                <a16:creationId xmlns:a16="http://schemas.microsoft.com/office/drawing/2014/main" id="{9C77F0C4-5338-9BC6-08AD-52E3C11311A7}"/>
              </a:ext>
            </a:extLst>
          </p:cNvPr>
          <p:cNvGrpSpPr/>
          <p:nvPr/>
        </p:nvGrpSpPr>
        <p:grpSpPr>
          <a:xfrm>
            <a:off x="4646865" y="5829230"/>
            <a:ext cx="523080" cy="372600"/>
            <a:chOff x="4646865" y="5829230"/>
            <a:chExt cx="523080" cy="372600"/>
          </a:xfrm>
        </p:grpSpPr>
        <mc:AlternateContent xmlns:mc="http://schemas.openxmlformats.org/markup-compatibility/2006">
          <mc:Choice xmlns:p14="http://schemas.microsoft.com/office/powerpoint/2010/main" Requires="p14">
            <p:contentPart p14:bwMode="auto" r:id="rId194">
              <p14:nvContentPartPr>
                <p14:cNvPr id="33" name="Ink 32">
                  <a:extLst>
                    <a:ext uri="{FF2B5EF4-FFF2-40B4-BE49-F238E27FC236}">
                      <a16:creationId xmlns:a16="http://schemas.microsoft.com/office/drawing/2014/main" id="{4B339CBC-8E36-EA91-0984-447AAE0978F1}"/>
                    </a:ext>
                  </a:extLst>
                </p14:cNvPr>
                <p14:cNvContentPartPr/>
                <p14:nvPr/>
              </p14:nvContentPartPr>
              <p14:xfrm>
                <a:off x="4646865" y="5829230"/>
                <a:ext cx="523080" cy="292680"/>
              </p14:xfrm>
            </p:contentPart>
          </mc:Choice>
          <mc:Fallback>
            <p:pic>
              <p:nvPicPr>
                <p:cNvPr id="33" name="Ink 32">
                  <a:extLst>
                    <a:ext uri="{FF2B5EF4-FFF2-40B4-BE49-F238E27FC236}">
                      <a16:creationId xmlns:a16="http://schemas.microsoft.com/office/drawing/2014/main" id="{4B339CBC-8E36-EA91-0984-447AAE0978F1}"/>
                    </a:ext>
                  </a:extLst>
                </p:cNvPr>
                <p:cNvPicPr/>
                <p:nvPr/>
              </p:nvPicPr>
              <p:blipFill>
                <a:blip r:embed="rId195"/>
                <a:stretch>
                  <a:fillRect/>
                </a:stretch>
              </p:blipFill>
              <p:spPr>
                <a:xfrm>
                  <a:off x="4637865" y="5820590"/>
                  <a:ext cx="54072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34" name="Ink 33">
                  <a:extLst>
                    <a:ext uri="{FF2B5EF4-FFF2-40B4-BE49-F238E27FC236}">
                      <a16:creationId xmlns:a16="http://schemas.microsoft.com/office/drawing/2014/main" id="{D68C9FF5-FB24-AF0E-30AC-DD674BBA6978}"/>
                    </a:ext>
                  </a:extLst>
                </p14:cNvPr>
                <p14:cNvContentPartPr/>
                <p14:nvPr/>
              </p14:nvContentPartPr>
              <p14:xfrm>
                <a:off x="4826865" y="6083390"/>
                <a:ext cx="178920" cy="118440"/>
              </p14:xfrm>
            </p:contentPart>
          </mc:Choice>
          <mc:Fallback>
            <p:pic>
              <p:nvPicPr>
                <p:cNvPr id="34" name="Ink 33">
                  <a:extLst>
                    <a:ext uri="{FF2B5EF4-FFF2-40B4-BE49-F238E27FC236}">
                      <a16:creationId xmlns:a16="http://schemas.microsoft.com/office/drawing/2014/main" id="{D68C9FF5-FB24-AF0E-30AC-DD674BBA6978}"/>
                    </a:ext>
                  </a:extLst>
                </p:cNvPr>
                <p:cNvPicPr/>
                <p:nvPr/>
              </p:nvPicPr>
              <p:blipFill>
                <a:blip r:embed="rId197"/>
                <a:stretch>
                  <a:fillRect/>
                </a:stretch>
              </p:blipFill>
              <p:spPr>
                <a:xfrm>
                  <a:off x="4818225" y="6074390"/>
                  <a:ext cx="19656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44" name="Ink 143">
                  <a:extLst>
                    <a:ext uri="{FF2B5EF4-FFF2-40B4-BE49-F238E27FC236}">
                      <a16:creationId xmlns:a16="http://schemas.microsoft.com/office/drawing/2014/main" id="{4F7E221E-A070-82A5-CF19-D290991A54C0}"/>
                    </a:ext>
                  </a:extLst>
                </p14:cNvPr>
                <p14:cNvContentPartPr/>
                <p14:nvPr/>
              </p14:nvContentPartPr>
              <p14:xfrm>
                <a:off x="4712025" y="5971430"/>
                <a:ext cx="44280" cy="18360"/>
              </p14:xfrm>
            </p:contentPart>
          </mc:Choice>
          <mc:Fallback>
            <p:pic>
              <p:nvPicPr>
                <p:cNvPr id="144" name="Ink 143">
                  <a:extLst>
                    <a:ext uri="{FF2B5EF4-FFF2-40B4-BE49-F238E27FC236}">
                      <a16:creationId xmlns:a16="http://schemas.microsoft.com/office/drawing/2014/main" id="{4F7E221E-A070-82A5-CF19-D290991A54C0}"/>
                    </a:ext>
                  </a:extLst>
                </p:cNvPr>
                <p:cNvPicPr/>
                <p:nvPr/>
              </p:nvPicPr>
              <p:blipFill>
                <a:blip r:embed="rId199"/>
                <a:stretch>
                  <a:fillRect/>
                </a:stretch>
              </p:blipFill>
              <p:spPr>
                <a:xfrm>
                  <a:off x="4703025" y="5962430"/>
                  <a:ext cx="61920" cy="36000"/>
                </a:xfrm>
                <a:prstGeom prst="rect">
                  <a:avLst/>
                </a:prstGeom>
              </p:spPr>
            </p:pic>
          </mc:Fallback>
        </mc:AlternateContent>
      </p:grpSp>
      <p:grpSp>
        <p:nvGrpSpPr>
          <p:cNvPr id="149" name="Group 148">
            <a:extLst>
              <a:ext uri="{FF2B5EF4-FFF2-40B4-BE49-F238E27FC236}">
                <a16:creationId xmlns:a16="http://schemas.microsoft.com/office/drawing/2014/main" id="{E375DFED-A4C9-4B4A-42CF-69FFEBF44540}"/>
              </a:ext>
            </a:extLst>
          </p:cNvPr>
          <p:cNvGrpSpPr/>
          <p:nvPr/>
        </p:nvGrpSpPr>
        <p:grpSpPr>
          <a:xfrm>
            <a:off x="1738425" y="4085390"/>
            <a:ext cx="1098000" cy="725760"/>
            <a:chOff x="1738425" y="4085390"/>
            <a:chExt cx="1098000" cy="725760"/>
          </a:xfrm>
        </p:grpSpPr>
        <mc:AlternateContent xmlns:mc="http://schemas.openxmlformats.org/markup-compatibility/2006">
          <mc:Choice xmlns:p14="http://schemas.microsoft.com/office/powerpoint/2010/main" Requires="p14">
            <p:contentPart p14:bwMode="auto" r:id="rId200">
              <p14:nvContentPartPr>
                <p14:cNvPr id="146" name="Ink 145">
                  <a:extLst>
                    <a:ext uri="{FF2B5EF4-FFF2-40B4-BE49-F238E27FC236}">
                      <a16:creationId xmlns:a16="http://schemas.microsoft.com/office/drawing/2014/main" id="{9D747AF1-AD1F-C880-0169-36A6D36AE8C3}"/>
                    </a:ext>
                  </a:extLst>
                </p14:cNvPr>
                <p14:cNvContentPartPr/>
                <p14:nvPr/>
              </p14:nvContentPartPr>
              <p14:xfrm>
                <a:off x="2064225" y="4432070"/>
                <a:ext cx="154080" cy="156960"/>
              </p14:xfrm>
            </p:contentPart>
          </mc:Choice>
          <mc:Fallback>
            <p:pic>
              <p:nvPicPr>
                <p:cNvPr id="146" name="Ink 145">
                  <a:extLst>
                    <a:ext uri="{FF2B5EF4-FFF2-40B4-BE49-F238E27FC236}">
                      <a16:creationId xmlns:a16="http://schemas.microsoft.com/office/drawing/2014/main" id="{9D747AF1-AD1F-C880-0169-36A6D36AE8C3}"/>
                    </a:ext>
                  </a:extLst>
                </p:cNvPr>
                <p:cNvPicPr/>
                <p:nvPr/>
              </p:nvPicPr>
              <p:blipFill>
                <a:blip r:embed="rId201"/>
                <a:stretch>
                  <a:fillRect/>
                </a:stretch>
              </p:blipFill>
              <p:spPr>
                <a:xfrm>
                  <a:off x="2055585" y="4423070"/>
                  <a:ext cx="17172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47" name="Ink 146">
                  <a:extLst>
                    <a:ext uri="{FF2B5EF4-FFF2-40B4-BE49-F238E27FC236}">
                      <a16:creationId xmlns:a16="http://schemas.microsoft.com/office/drawing/2014/main" id="{F14A78AC-853D-3873-3DE0-BBB34AE8AC9B}"/>
                    </a:ext>
                  </a:extLst>
                </p14:cNvPr>
                <p14:cNvContentPartPr/>
                <p14:nvPr/>
              </p14:nvContentPartPr>
              <p14:xfrm>
                <a:off x="2317305" y="4327310"/>
                <a:ext cx="233280" cy="201240"/>
              </p14:xfrm>
            </p:contentPart>
          </mc:Choice>
          <mc:Fallback>
            <p:pic>
              <p:nvPicPr>
                <p:cNvPr id="147" name="Ink 146">
                  <a:extLst>
                    <a:ext uri="{FF2B5EF4-FFF2-40B4-BE49-F238E27FC236}">
                      <a16:creationId xmlns:a16="http://schemas.microsoft.com/office/drawing/2014/main" id="{F14A78AC-853D-3873-3DE0-BBB34AE8AC9B}"/>
                    </a:ext>
                  </a:extLst>
                </p:cNvPr>
                <p:cNvPicPr/>
                <p:nvPr/>
              </p:nvPicPr>
              <p:blipFill>
                <a:blip r:embed="rId203"/>
                <a:stretch>
                  <a:fillRect/>
                </a:stretch>
              </p:blipFill>
              <p:spPr>
                <a:xfrm>
                  <a:off x="2308665" y="4318310"/>
                  <a:ext cx="25092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48" name="Ink 147">
                  <a:extLst>
                    <a:ext uri="{FF2B5EF4-FFF2-40B4-BE49-F238E27FC236}">
                      <a16:creationId xmlns:a16="http://schemas.microsoft.com/office/drawing/2014/main" id="{F937ADEC-E630-DCDE-6CC0-E0E2442EBE8A}"/>
                    </a:ext>
                  </a:extLst>
                </p14:cNvPr>
                <p14:cNvContentPartPr/>
                <p14:nvPr/>
              </p14:nvContentPartPr>
              <p14:xfrm>
                <a:off x="1738425" y="4085390"/>
                <a:ext cx="1098000" cy="725760"/>
              </p14:xfrm>
            </p:contentPart>
          </mc:Choice>
          <mc:Fallback>
            <p:pic>
              <p:nvPicPr>
                <p:cNvPr id="148" name="Ink 147">
                  <a:extLst>
                    <a:ext uri="{FF2B5EF4-FFF2-40B4-BE49-F238E27FC236}">
                      <a16:creationId xmlns:a16="http://schemas.microsoft.com/office/drawing/2014/main" id="{F937ADEC-E630-DCDE-6CC0-E0E2442EBE8A}"/>
                    </a:ext>
                  </a:extLst>
                </p:cNvPr>
                <p:cNvPicPr/>
                <p:nvPr/>
              </p:nvPicPr>
              <p:blipFill>
                <a:blip r:embed="rId205"/>
                <a:stretch>
                  <a:fillRect/>
                </a:stretch>
              </p:blipFill>
              <p:spPr>
                <a:xfrm>
                  <a:off x="1729425" y="4076390"/>
                  <a:ext cx="1115640" cy="743400"/>
                </a:xfrm>
                <a:prstGeom prst="rect">
                  <a:avLst/>
                </a:prstGeom>
              </p:spPr>
            </p:pic>
          </mc:Fallback>
        </mc:AlternateContent>
      </p:grpSp>
      <p:grpSp>
        <p:nvGrpSpPr>
          <p:cNvPr id="151" name="Group 150">
            <a:extLst>
              <a:ext uri="{FF2B5EF4-FFF2-40B4-BE49-F238E27FC236}">
                <a16:creationId xmlns:a16="http://schemas.microsoft.com/office/drawing/2014/main" id="{F051A096-86F8-5830-49C9-EE416A0B95A3}"/>
              </a:ext>
            </a:extLst>
          </p:cNvPr>
          <p:cNvGrpSpPr/>
          <p:nvPr/>
        </p:nvGrpSpPr>
        <p:grpSpPr>
          <a:xfrm>
            <a:off x="4198665" y="3171350"/>
            <a:ext cx="3222720" cy="1244880"/>
            <a:chOff x="4198665" y="3171350"/>
            <a:chExt cx="3222720" cy="1244880"/>
          </a:xfrm>
        </p:grpSpPr>
        <mc:AlternateContent xmlns:mc="http://schemas.openxmlformats.org/markup-compatibility/2006">
          <mc:Choice xmlns:p14="http://schemas.microsoft.com/office/powerpoint/2010/main" Requires="p14">
            <p:contentPart p14:bwMode="auto" r:id="rId206">
              <p14:nvContentPartPr>
                <p14:cNvPr id="116" name="Ink 115">
                  <a:extLst>
                    <a:ext uri="{FF2B5EF4-FFF2-40B4-BE49-F238E27FC236}">
                      <a16:creationId xmlns:a16="http://schemas.microsoft.com/office/drawing/2014/main" id="{06128D81-8C09-BC58-CC75-6836871D9E39}"/>
                    </a:ext>
                  </a:extLst>
                </p14:cNvPr>
                <p14:cNvContentPartPr/>
                <p14:nvPr/>
              </p14:nvContentPartPr>
              <p14:xfrm>
                <a:off x="4627065" y="3323990"/>
                <a:ext cx="158040" cy="216720"/>
              </p14:xfrm>
            </p:contentPart>
          </mc:Choice>
          <mc:Fallback>
            <p:pic>
              <p:nvPicPr>
                <p:cNvPr id="116" name="Ink 115">
                  <a:extLst>
                    <a:ext uri="{FF2B5EF4-FFF2-40B4-BE49-F238E27FC236}">
                      <a16:creationId xmlns:a16="http://schemas.microsoft.com/office/drawing/2014/main" id="{06128D81-8C09-BC58-CC75-6836871D9E39}"/>
                    </a:ext>
                  </a:extLst>
                </p:cNvPr>
                <p:cNvPicPr/>
                <p:nvPr/>
              </p:nvPicPr>
              <p:blipFill>
                <a:blip r:embed="rId207"/>
                <a:stretch>
                  <a:fillRect/>
                </a:stretch>
              </p:blipFill>
              <p:spPr>
                <a:xfrm>
                  <a:off x="4618425" y="3315350"/>
                  <a:ext cx="17568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17" name="Ink 116">
                  <a:extLst>
                    <a:ext uri="{FF2B5EF4-FFF2-40B4-BE49-F238E27FC236}">
                      <a16:creationId xmlns:a16="http://schemas.microsoft.com/office/drawing/2014/main" id="{2F2B7F87-9FC5-4C6C-E628-3022D7D27AEF}"/>
                    </a:ext>
                  </a:extLst>
                </p14:cNvPr>
                <p14:cNvContentPartPr/>
                <p14:nvPr/>
              </p14:nvContentPartPr>
              <p14:xfrm>
                <a:off x="4684665" y="3330470"/>
                <a:ext cx="331920" cy="198720"/>
              </p14:xfrm>
            </p:contentPart>
          </mc:Choice>
          <mc:Fallback>
            <p:pic>
              <p:nvPicPr>
                <p:cNvPr id="117" name="Ink 116">
                  <a:extLst>
                    <a:ext uri="{FF2B5EF4-FFF2-40B4-BE49-F238E27FC236}">
                      <a16:creationId xmlns:a16="http://schemas.microsoft.com/office/drawing/2014/main" id="{2F2B7F87-9FC5-4C6C-E628-3022D7D27AEF}"/>
                    </a:ext>
                  </a:extLst>
                </p:cNvPr>
                <p:cNvPicPr/>
                <p:nvPr/>
              </p:nvPicPr>
              <p:blipFill>
                <a:blip r:embed="rId209"/>
                <a:stretch>
                  <a:fillRect/>
                </a:stretch>
              </p:blipFill>
              <p:spPr>
                <a:xfrm>
                  <a:off x="4675665" y="3321470"/>
                  <a:ext cx="34956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8" name="Ink 117">
                  <a:extLst>
                    <a:ext uri="{FF2B5EF4-FFF2-40B4-BE49-F238E27FC236}">
                      <a16:creationId xmlns:a16="http://schemas.microsoft.com/office/drawing/2014/main" id="{078C9623-FB04-A138-550C-393799529A0B}"/>
                    </a:ext>
                  </a:extLst>
                </p14:cNvPr>
                <p14:cNvContentPartPr/>
                <p14:nvPr/>
              </p14:nvContentPartPr>
              <p14:xfrm>
                <a:off x="5084985" y="3352790"/>
                <a:ext cx="88200" cy="137520"/>
              </p14:xfrm>
            </p:contentPart>
          </mc:Choice>
          <mc:Fallback>
            <p:pic>
              <p:nvPicPr>
                <p:cNvPr id="118" name="Ink 117">
                  <a:extLst>
                    <a:ext uri="{FF2B5EF4-FFF2-40B4-BE49-F238E27FC236}">
                      <a16:creationId xmlns:a16="http://schemas.microsoft.com/office/drawing/2014/main" id="{078C9623-FB04-A138-550C-393799529A0B}"/>
                    </a:ext>
                  </a:extLst>
                </p:cNvPr>
                <p:cNvPicPr/>
                <p:nvPr/>
              </p:nvPicPr>
              <p:blipFill>
                <a:blip r:embed="rId211"/>
                <a:stretch>
                  <a:fillRect/>
                </a:stretch>
              </p:blipFill>
              <p:spPr>
                <a:xfrm>
                  <a:off x="5075985" y="3343790"/>
                  <a:ext cx="10584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19" name="Ink 118">
                  <a:extLst>
                    <a:ext uri="{FF2B5EF4-FFF2-40B4-BE49-F238E27FC236}">
                      <a16:creationId xmlns:a16="http://schemas.microsoft.com/office/drawing/2014/main" id="{554D4866-3F43-9326-E803-E2AA39921761}"/>
                    </a:ext>
                  </a:extLst>
                </p14:cNvPr>
                <p14:cNvContentPartPr/>
                <p14:nvPr/>
              </p14:nvContentPartPr>
              <p14:xfrm>
                <a:off x="5087505" y="3321470"/>
                <a:ext cx="282960" cy="175680"/>
              </p14:xfrm>
            </p:contentPart>
          </mc:Choice>
          <mc:Fallback>
            <p:pic>
              <p:nvPicPr>
                <p:cNvPr id="119" name="Ink 118">
                  <a:extLst>
                    <a:ext uri="{FF2B5EF4-FFF2-40B4-BE49-F238E27FC236}">
                      <a16:creationId xmlns:a16="http://schemas.microsoft.com/office/drawing/2014/main" id="{554D4866-3F43-9326-E803-E2AA39921761}"/>
                    </a:ext>
                  </a:extLst>
                </p:cNvPr>
                <p:cNvPicPr/>
                <p:nvPr/>
              </p:nvPicPr>
              <p:blipFill>
                <a:blip r:embed="rId213"/>
                <a:stretch>
                  <a:fillRect/>
                </a:stretch>
              </p:blipFill>
              <p:spPr>
                <a:xfrm>
                  <a:off x="5078505" y="3312470"/>
                  <a:ext cx="30060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0" name="Ink 119">
                  <a:extLst>
                    <a:ext uri="{FF2B5EF4-FFF2-40B4-BE49-F238E27FC236}">
                      <a16:creationId xmlns:a16="http://schemas.microsoft.com/office/drawing/2014/main" id="{88AA87C9-0A41-C613-2500-FDDDA7DE1708}"/>
                    </a:ext>
                  </a:extLst>
                </p14:cNvPr>
                <p14:cNvContentPartPr/>
                <p14:nvPr/>
              </p14:nvContentPartPr>
              <p14:xfrm>
                <a:off x="4357065" y="3171350"/>
                <a:ext cx="3064320" cy="630000"/>
              </p14:xfrm>
            </p:contentPart>
          </mc:Choice>
          <mc:Fallback>
            <p:pic>
              <p:nvPicPr>
                <p:cNvPr id="120" name="Ink 119">
                  <a:extLst>
                    <a:ext uri="{FF2B5EF4-FFF2-40B4-BE49-F238E27FC236}">
                      <a16:creationId xmlns:a16="http://schemas.microsoft.com/office/drawing/2014/main" id="{88AA87C9-0A41-C613-2500-FDDDA7DE1708}"/>
                    </a:ext>
                  </a:extLst>
                </p:cNvPr>
                <p:cNvPicPr/>
                <p:nvPr/>
              </p:nvPicPr>
              <p:blipFill>
                <a:blip r:embed="rId215"/>
                <a:stretch>
                  <a:fillRect/>
                </a:stretch>
              </p:blipFill>
              <p:spPr>
                <a:xfrm>
                  <a:off x="4348065" y="3162710"/>
                  <a:ext cx="3081960" cy="6476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1" name="Ink 120">
                  <a:extLst>
                    <a:ext uri="{FF2B5EF4-FFF2-40B4-BE49-F238E27FC236}">
                      <a16:creationId xmlns:a16="http://schemas.microsoft.com/office/drawing/2014/main" id="{639CAF60-C043-901B-5806-8335C03E5FB6}"/>
                    </a:ext>
                  </a:extLst>
                </p14:cNvPr>
                <p14:cNvContentPartPr/>
                <p14:nvPr/>
              </p14:nvContentPartPr>
              <p14:xfrm>
                <a:off x="4198665" y="3209510"/>
                <a:ext cx="3092040" cy="112680"/>
              </p14:xfrm>
            </p:contentPart>
          </mc:Choice>
          <mc:Fallback>
            <p:pic>
              <p:nvPicPr>
                <p:cNvPr id="121" name="Ink 120">
                  <a:extLst>
                    <a:ext uri="{FF2B5EF4-FFF2-40B4-BE49-F238E27FC236}">
                      <a16:creationId xmlns:a16="http://schemas.microsoft.com/office/drawing/2014/main" id="{639CAF60-C043-901B-5806-8335C03E5FB6}"/>
                    </a:ext>
                  </a:extLst>
                </p:cNvPr>
                <p:cNvPicPr/>
                <p:nvPr/>
              </p:nvPicPr>
              <p:blipFill>
                <a:blip r:embed="rId217"/>
                <a:stretch>
                  <a:fillRect/>
                </a:stretch>
              </p:blipFill>
              <p:spPr>
                <a:xfrm>
                  <a:off x="4190025" y="3200870"/>
                  <a:ext cx="31096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2" name="Ink 121">
                  <a:extLst>
                    <a:ext uri="{FF2B5EF4-FFF2-40B4-BE49-F238E27FC236}">
                      <a16:creationId xmlns:a16="http://schemas.microsoft.com/office/drawing/2014/main" id="{80C2945D-2086-4C12-51F0-32906C11159C}"/>
                    </a:ext>
                  </a:extLst>
                </p14:cNvPr>
                <p14:cNvContentPartPr/>
                <p14:nvPr/>
              </p14:nvContentPartPr>
              <p14:xfrm>
                <a:off x="5883465" y="3345590"/>
                <a:ext cx="154440" cy="13680"/>
              </p14:xfrm>
            </p:contentPart>
          </mc:Choice>
          <mc:Fallback>
            <p:pic>
              <p:nvPicPr>
                <p:cNvPr id="122" name="Ink 121">
                  <a:extLst>
                    <a:ext uri="{FF2B5EF4-FFF2-40B4-BE49-F238E27FC236}">
                      <a16:creationId xmlns:a16="http://schemas.microsoft.com/office/drawing/2014/main" id="{80C2945D-2086-4C12-51F0-32906C11159C}"/>
                    </a:ext>
                  </a:extLst>
                </p:cNvPr>
                <p:cNvPicPr/>
                <p:nvPr/>
              </p:nvPicPr>
              <p:blipFill>
                <a:blip r:embed="rId219"/>
                <a:stretch>
                  <a:fillRect/>
                </a:stretch>
              </p:blipFill>
              <p:spPr>
                <a:xfrm>
                  <a:off x="5874465" y="3336950"/>
                  <a:ext cx="17208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3" name="Ink 122">
                  <a:extLst>
                    <a:ext uri="{FF2B5EF4-FFF2-40B4-BE49-F238E27FC236}">
                      <a16:creationId xmlns:a16="http://schemas.microsoft.com/office/drawing/2014/main" id="{9DA2ED89-D628-A912-A753-DE3A85DB4EA4}"/>
                    </a:ext>
                  </a:extLst>
                </p14:cNvPr>
                <p14:cNvContentPartPr/>
                <p14:nvPr/>
              </p14:nvContentPartPr>
              <p14:xfrm>
                <a:off x="5937825" y="3349190"/>
                <a:ext cx="34920" cy="149040"/>
              </p14:xfrm>
            </p:contentPart>
          </mc:Choice>
          <mc:Fallback>
            <p:pic>
              <p:nvPicPr>
                <p:cNvPr id="123" name="Ink 122">
                  <a:extLst>
                    <a:ext uri="{FF2B5EF4-FFF2-40B4-BE49-F238E27FC236}">
                      <a16:creationId xmlns:a16="http://schemas.microsoft.com/office/drawing/2014/main" id="{9DA2ED89-D628-A912-A753-DE3A85DB4EA4}"/>
                    </a:ext>
                  </a:extLst>
                </p:cNvPr>
                <p:cNvPicPr/>
                <p:nvPr/>
              </p:nvPicPr>
              <p:blipFill>
                <a:blip r:embed="rId221"/>
                <a:stretch>
                  <a:fillRect/>
                </a:stretch>
              </p:blipFill>
              <p:spPr>
                <a:xfrm>
                  <a:off x="5929185" y="3340550"/>
                  <a:ext cx="5256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4" name="Ink 123">
                  <a:extLst>
                    <a:ext uri="{FF2B5EF4-FFF2-40B4-BE49-F238E27FC236}">
                      <a16:creationId xmlns:a16="http://schemas.microsoft.com/office/drawing/2014/main" id="{30024038-137E-4F47-9E80-4FD81AAA1DA0}"/>
                    </a:ext>
                  </a:extLst>
                </p14:cNvPr>
                <p14:cNvContentPartPr/>
                <p14:nvPr/>
              </p14:nvContentPartPr>
              <p14:xfrm>
                <a:off x="6018105" y="3452870"/>
                <a:ext cx="301320" cy="104760"/>
              </p14:xfrm>
            </p:contentPart>
          </mc:Choice>
          <mc:Fallback>
            <p:pic>
              <p:nvPicPr>
                <p:cNvPr id="124" name="Ink 123">
                  <a:extLst>
                    <a:ext uri="{FF2B5EF4-FFF2-40B4-BE49-F238E27FC236}">
                      <a16:creationId xmlns:a16="http://schemas.microsoft.com/office/drawing/2014/main" id="{30024038-137E-4F47-9E80-4FD81AAA1DA0}"/>
                    </a:ext>
                  </a:extLst>
                </p:cNvPr>
                <p:cNvPicPr/>
                <p:nvPr/>
              </p:nvPicPr>
              <p:blipFill>
                <a:blip r:embed="rId223"/>
                <a:stretch>
                  <a:fillRect/>
                </a:stretch>
              </p:blipFill>
              <p:spPr>
                <a:xfrm>
                  <a:off x="6009105" y="3444230"/>
                  <a:ext cx="31896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5" name="Ink 124">
                  <a:extLst>
                    <a:ext uri="{FF2B5EF4-FFF2-40B4-BE49-F238E27FC236}">
                      <a16:creationId xmlns:a16="http://schemas.microsoft.com/office/drawing/2014/main" id="{BC5556E7-783B-8EF9-0972-53A21B28AD16}"/>
                    </a:ext>
                  </a:extLst>
                </p14:cNvPr>
                <p14:cNvContentPartPr/>
                <p14:nvPr/>
              </p14:nvContentPartPr>
              <p14:xfrm>
                <a:off x="6249225" y="3377630"/>
                <a:ext cx="11160" cy="19800"/>
              </p14:xfrm>
            </p:contentPart>
          </mc:Choice>
          <mc:Fallback>
            <p:pic>
              <p:nvPicPr>
                <p:cNvPr id="125" name="Ink 124">
                  <a:extLst>
                    <a:ext uri="{FF2B5EF4-FFF2-40B4-BE49-F238E27FC236}">
                      <a16:creationId xmlns:a16="http://schemas.microsoft.com/office/drawing/2014/main" id="{BC5556E7-783B-8EF9-0972-53A21B28AD16}"/>
                    </a:ext>
                  </a:extLst>
                </p:cNvPr>
                <p:cNvPicPr/>
                <p:nvPr/>
              </p:nvPicPr>
              <p:blipFill>
                <a:blip r:embed="rId225"/>
                <a:stretch>
                  <a:fillRect/>
                </a:stretch>
              </p:blipFill>
              <p:spPr>
                <a:xfrm>
                  <a:off x="6240225" y="3368630"/>
                  <a:ext cx="288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26" name="Ink 125">
                  <a:extLst>
                    <a:ext uri="{FF2B5EF4-FFF2-40B4-BE49-F238E27FC236}">
                      <a16:creationId xmlns:a16="http://schemas.microsoft.com/office/drawing/2014/main" id="{0D9207F7-B27A-1D7F-37FA-6FB62338DFFF}"/>
                    </a:ext>
                  </a:extLst>
                </p14:cNvPr>
                <p14:cNvContentPartPr/>
                <p14:nvPr/>
              </p14:nvContentPartPr>
              <p14:xfrm>
                <a:off x="6396105" y="3342710"/>
                <a:ext cx="263880" cy="225360"/>
              </p14:xfrm>
            </p:contentPart>
          </mc:Choice>
          <mc:Fallback>
            <p:pic>
              <p:nvPicPr>
                <p:cNvPr id="126" name="Ink 125">
                  <a:extLst>
                    <a:ext uri="{FF2B5EF4-FFF2-40B4-BE49-F238E27FC236}">
                      <a16:creationId xmlns:a16="http://schemas.microsoft.com/office/drawing/2014/main" id="{0D9207F7-B27A-1D7F-37FA-6FB62338DFFF}"/>
                    </a:ext>
                  </a:extLst>
                </p:cNvPr>
                <p:cNvPicPr/>
                <p:nvPr/>
              </p:nvPicPr>
              <p:blipFill>
                <a:blip r:embed="rId227"/>
                <a:stretch>
                  <a:fillRect/>
                </a:stretch>
              </p:blipFill>
              <p:spPr>
                <a:xfrm>
                  <a:off x="6387465" y="3334070"/>
                  <a:ext cx="28152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27" name="Ink 126">
                  <a:extLst>
                    <a:ext uri="{FF2B5EF4-FFF2-40B4-BE49-F238E27FC236}">
                      <a16:creationId xmlns:a16="http://schemas.microsoft.com/office/drawing/2014/main" id="{541BB379-A0AE-77BE-1249-B8E03C9C6BA6}"/>
                    </a:ext>
                  </a:extLst>
                </p14:cNvPr>
                <p14:cNvContentPartPr/>
                <p14:nvPr/>
              </p14:nvContentPartPr>
              <p14:xfrm>
                <a:off x="7175145" y="3312470"/>
                <a:ext cx="163800" cy="477360"/>
              </p14:xfrm>
            </p:contentPart>
          </mc:Choice>
          <mc:Fallback>
            <p:pic>
              <p:nvPicPr>
                <p:cNvPr id="127" name="Ink 126">
                  <a:extLst>
                    <a:ext uri="{FF2B5EF4-FFF2-40B4-BE49-F238E27FC236}">
                      <a16:creationId xmlns:a16="http://schemas.microsoft.com/office/drawing/2014/main" id="{541BB379-A0AE-77BE-1249-B8E03C9C6BA6}"/>
                    </a:ext>
                  </a:extLst>
                </p:cNvPr>
                <p:cNvPicPr/>
                <p:nvPr/>
              </p:nvPicPr>
              <p:blipFill>
                <a:blip r:embed="rId229"/>
                <a:stretch>
                  <a:fillRect/>
                </a:stretch>
              </p:blipFill>
              <p:spPr>
                <a:xfrm>
                  <a:off x="7166505" y="3303470"/>
                  <a:ext cx="181440" cy="4950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29" name="Ink 128">
                  <a:extLst>
                    <a:ext uri="{FF2B5EF4-FFF2-40B4-BE49-F238E27FC236}">
                      <a16:creationId xmlns:a16="http://schemas.microsoft.com/office/drawing/2014/main" id="{C73F03DB-EB02-9AEF-3AF9-F1EFDC854123}"/>
                    </a:ext>
                  </a:extLst>
                </p14:cNvPr>
                <p14:cNvContentPartPr/>
                <p14:nvPr/>
              </p14:nvContentPartPr>
              <p14:xfrm>
                <a:off x="5588265" y="3791630"/>
                <a:ext cx="47520" cy="443160"/>
              </p14:xfrm>
            </p:contentPart>
          </mc:Choice>
          <mc:Fallback>
            <p:pic>
              <p:nvPicPr>
                <p:cNvPr id="129" name="Ink 128">
                  <a:extLst>
                    <a:ext uri="{FF2B5EF4-FFF2-40B4-BE49-F238E27FC236}">
                      <a16:creationId xmlns:a16="http://schemas.microsoft.com/office/drawing/2014/main" id="{C73F03DB-EB02-9AEF-3AF9-F1EFDC854123}"/>
                    </a:ext>
                  </a:extLst>
                </p:cNvPr>
                <p:cNvPicPr/>
                <p:nvPr/>
              </p:nvPicPr>
              <p:blipFill>
                <a:blip r:embed="rId231"/>
                <a:stretch>
                  <a:fillRect/>
                </a:stretch>
              </p:blipFill>
              <p:spPr>
                <a:xfrm>
                  <a:off x="5579625" y="3782630"/>
                  <a:ext cx="6516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0" name="Ink 129">
                  <a:extLst>
                    <a:ext uri="{FF2B5EF4-FFF2-40B4-BE49-F238E27FC236}">
                      <a16:creationId xmlns:a16="http://schemas.microsoft.com/office/drawing/2014/main" id="{33FBDFFF-DDF5-57B3-1609-00A4602B8671}"/>
                    </a:ext>
                  </a:extLst>
                </p14:cNvPr>
                <p14:cNvContentPartPr/>
                <p14:nvPr/>
              </p14:nvContentPartPr>
              <p14:xfrm>
                <a:off x="5093625" y="4197710"/>
                <a:ext cx="439200" cy="161640"/>
              </p14:xfrm>
            </p:contentPart>
          </mc:Choice>
          <mc:Fallback>
            <p:pic>
              <p:nvPicPr>
                <p:cNvPr id="130" name="Ink 129">
                  <a:extLst>
                    <a:ext uri="{FF2B5EF4-FFF2-40B4-BE49-F238E27FC236}">
                      <a16:creationId xmlns:a16="http://schemas.microsoft.com/office/drawing/2014/main" id="{33FBDFFF-DDF5-57B3-1609-00A4602B8671}"/>
                    </a:ext>
                  </a:extLst>
                </p:cNvPr>
                <p:cNvPicPr/>
                <p:nvPr/>
              </p:nvPicPr>
              <p:blipFill>
                <a:blip r:embed="rId233"/>
                <a:stretch>
                  <a:fillRect/>
                </a:stretch>
              </p:blipFill>
              <p:spPr>
                <a:xfrm>
                  <a:off x="5084985" y="4189070"/>
                  <a:ext cx="45684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1" name="Ink 130">
                  <a:extLst>
                    <a:ext uri="{FF2B5EF4-FFF2-40B4-BE49-F238E27FC236}">
                      <a16:creationId xmlns:a16="http://schemas.microsoft.com/office/drawing/2014/main" id="{B97605AE-EB9C-F805-4CA5-944B94351FE6}"/>
                    </a:ext>
                  </a:extLst>
                </p14:cNvPr>
                <p14:cNvContentPartPr/>
                <p14:nvPr/>
              </p14:nvContentPartPr>
              <p14:xfrm>
                <a:off x="5063025" y="4254950"/>
                <a:ext cx="173880" cy="161280"/>
              </p14:xfrm>
            </p:contentPart>
          </mc:Choice>
          <mc:Fallback>
            <p:pic>
              <p:nvPicPr>
                <p:cNvPr id="131" name="Ink 130">
                  <a:extLst>
                    <a:ext uri="{FF2B5EF4-FFF2-40B4-BE49-F238E27FC236}">
                      <a16:creationId xmlns:a16="http://schemas.microsoft.com/office/drawing/2014/main" id="{B97605AE-EB9C-F805-4CA5-944B94351FE6}"/>
                    </a:ext>
                  </a:extLst>
                </p:cNvPr>
                <p:cNvPicPr/>
                <p:nvPr/>
              </p:nvPicPr>
              <p:blipFill>
                <a:blip r:embed="rId235"/>
                <a:stretch>
                  <a:fillRect/>
                </a:stretch>
              </p:blipFill>
              <p:spPr>
                <a:xfrm>
                  <a:off x="5054385" y="4245950"/>
                  <a:ext cx="1915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2" name="Ink 131">
                  <a:extLst>
                    <a:ext uri="{FF2B5EF4-FFF2-40B4-BE49-F238E27FC236}">
                      <a16:creationId xmlns:a16="http://schemas.microsoft.com/office/drawing/2014/main" id="{24F91B6B-3EEB-FD16-289C-0D4D16C51C78}"/>
                    </a:ext>
                  </a:extLst>
                </p14:cNvPr>
                <p14:cNvContentPartPr/>
                <p14:nvPr/>
              </p14:nvContentPartPr>
              <p14:xfrm>
                <a:off x="5625705" y="4232270"/>
                <a:ext cx="19440" cy="143280"/>
              </p14:xfrm>
            </p:contentPart>
          </mc:Choice>
          <mc:Fallback>
            <p:pic>
              <p:nvPicPr>
                <p:cNvPr id="132" name="Ink 131">
                  <a:extLst>
                    <a:ext uri="{FF2B5EF4-FFF2-40B4-BE49-F238E27FC236}">
                      <a16:creationId xmlns:a16="http://schemas.microsoft.com/office/drawing/2014/main" id="{24F91B6B-3EEB-FD16-289C-0D4D16C51C78}"/>
                    </a:ext>
                  </a:extLst>
                </p:cNvPr>
                <p:cNvPicPr/>
                <p:nvPr/>
              </p:nvPicPr>
              <p:blipFill>
                <a:blip r:embed="rId237"/>
                <a:stretch>
                  <a:fillRect/>
                </a:stretch>
              </p:blipFill>
              <p:spPr>
                <a:xfrm>
                  <a:off x="5617065" y="4223630"/>
                  <a:ext cx="3708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3" name="Ink 132">
                  <a:extLst>
                    <a:ext uri="{FF2B5EF4-FFF2-40B4-BE49-F238E27FC236}">
                      <a16:creationId xmlns:a16="http://schemas.microsoft.com/office/drawing/2014/main" id="{01FC03C5-72E7-FE9F-F490-936A2F87811C}"/>
                    </a:ext>
                  </a:extLst>
                </p14:cNvPr>
                <p14:cNvContentPartPr/>
                <p14:nvPr/>
              </p14:nvContentPartPr>
              <p14:xfrm>
                <a:off x="5540745" y="4375910"/>
                <a:ext cx="151200" cy="36720"/>
              </p14:xfrm>
            </p:contentPart>
          </mc:Choice>
          <mc:Fallback>
            <p:pic>
              <p:nvPicPr>
                <p:cNvPr id="133" name="Ink 132">
                  <a:extLst>
                    <a:ext uri="{FF2B5EF4-FFF2-40B4-BE49-F238E27FC236}">
                      <a16:creationId xmlns:a16="http://schemas.microsoft.com/office/drawing/2014/main" id="{01FC03C5-72E7-FE9F-F490-936A2F87811C}"/>
                    </a:ext>
                  </a:extLst>
                </p:cNvPr>
                <p:cNvPicPr/>
                <p:nvPr/>
              </p:nvPicPr>
              <p:blipFill>
                <a:blip r:embed="rId239"/>
                <a:stretch>
                  <a:fillRect/>
                </a:stretch>
              </p:blipFill>
              <p:spPr>
                <a:xfrm>
                  <a:off x="5532105" y="4366910"/>
                  <a:ext cx="1688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4" name="Ink 133">
                  <a:extLst>
                    <a:ext uri="{FF2B5EF4-FFF2-40B4-BE49-F238E27FC236}">
                      <a16:creationId xmlns:a16="http://schemas.microsoft.com/office/drawing/2014/main" id="{A27EBA3D-95BF-5F24-3043-2350842A91D1}"/>
                    </a:ext>
                  </a:extLst>
                </p14:cNvPr>
                <p14:cNvContentPartPr/>
                <p14:nvPr/>
              </p14:nvContentPartPr>
              <p14:xfrm>
                <a:off x="5574945" y="4114550"/>
                <a:ext cx="475200" cy="200880"/>
              </p14:xfrm>
            </p:contentPart>
          </mc:Choice>
          <mc:Fallback>
            <p:pic>
              <p:nvPicPr>
                <p:cNvPr id="134" name="Ink 133">
                  <a:extLst>
                    <a:ext uri="{FF2B5EF4-FFF2-40B4-BE49-F238E27FC236}">
                      <a16:creationId xmlns:a16="http://schemas.microsoft.com/office/drawing/2014/main" id="{A27EBA3D-95BF-5F24-3043-2350842A91D1}"/>
                    </a:ext>
                  </a:extLst>
                </p:cNvPr>
                <p:cNvPicPr/>
                <p:nvPr/>
              </p:nvPicPr>
              <p:blipFill>
                <a:blip r:embed="rId241"/>
                <a:stretch>
                  <a:fillRect/>
                </a:stretch>
              </p:blipFill>
              <p:spPr>
                <a:xfrm>
                  <a:off x="5565945" y="4105910"/>
                  <a:ext cx="49284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35" name="Ink 134">
                  <a:extLst>
                    <a:ext uri="{FF2B5EF4-FFF2-40B4-BE49-F238E27FC236}">
                      <a16:creationId xmlns:a16="http://schemas.microsoft.com/office/drawing/2014/main" id="{50307896-2C8E-F5E3-8E51-F1331502482E}"/>
                    </a:ext>
                  </a:extLst>
                </p14:cNvPr>
                <p14:cNvContentPartPr/>
                <p14:nvPr/>
              </p14:nvContentPartPr>
              <p14:xfrm>
                <a:off x="5978505" y="4183310"/>
                <a:ext cx="95400" cy="184680"/>
              </p14:xfrm>
            </p:contentPart>
          </mc:Choice>
          <mc:Fallback>
            <p:pic>
              <p:nvPicPr>
                <p:cNvPr id="135" name="Ink 134">
                  <a:extLst>
                    <a:ext uri="{FF2B5EF4-FFF2-40B4-BE49-F238E27FC236}">
                      <a16:creationId xmlns:a16="http://schemas.microsoft.com/office/drawing/2014/main" id="{50307896-2C8E-F5E3-8E51-F1331502482E}"/>
                    </a:ext>
                  </a:extLst>
                </p:cNvPr>
                <p:cNvPicPr/>
                <p:nvPr/>
              </p:nvPicPr>
              <p:blipFill>
                <a:blip r:embed="rId243"/>
                <a:stretch>
                  <a:fillRect/>
                </a:stretch>
              </p:blipFill>
              <p:spPr>
                <a:xfrm>
                  <a:off x="5969865" y="4174670"/>
                  <a:ext cx="11304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36" name="Ink 135">
                  <a:extLst>
                    <a:ext uri="{FF2B5EF4-FFF2-40B4-BE49-F238E27FC236}">
                      <a16:creationId xmlns:a16="http://schemas.microsoft.com/office/drawing/2014/main" id="{E9A237C0-32C0-03A9-C031-9C5666EB9442}"/>
                    </a:ext>
                  </a:extLst>
                </p14:cNvPr>
                <p14:cNvContentPartPr/>
                <p14:nvPr/>
              </p14:nvContentPartPr>
              <p14:xfrm>
                <a:off x="5458305" y="4031030"/>
                <a:ext cx="1500120" cy="176400"/>
              </p14:xfrm>
            </p:contentPart>
          </mc:Choice>
          <mc:Fallback>
            <p:pic>
              <p:nvPicPr>
                <p:cNvPr id="136" name="Ink 135">
                  <a:extLst>
                    <a:ext uri="{FF2B5EF4-FFF2-40B4-BE49-F238E27FC236}">
                      <a16:creationId xmlns:a16="http://schemas.microsoft.com/office/drawing/2014/main" id="{E9A237C0-32C0-03A9-C031-9C5666EB9442}"/>
                    </a:ext>
                  </a:extLst>
                </p:cNvPr>
                <p:cNvPicPr/>
                <p:nvPr/>
              </p:nvPicPr>
              <p:blipFill>
                <a:blip r:embed="rId245"/>
                <a:stretch>
                  <a:fillRect/>
                </a:stretch>
              </p:blipFill>
              <p:spPr>
                <a:xfrm>
                  <a:off x="5449305" y="4022030"/>
                  <a:ext cx="151776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37" name="Ink 136">
                  <a:extLst>
                    <a:ext uri="{FF2B5EF4-FFF2-40B4-BE49-F238E27FC236}">
                      <a16:creationId xmlns:a16="http://schemas.microsoft.com/office/drawing/2014/main" id="{76FB1EFD-B74D-5810-290E-56443A4F71D7}"/>
                    </a:ext>
                  </a:extLst>
                </p14:cNvPr>
                <p14:cNvContentPartPr/>
                <p14:nvPr/>
              </p14:nvContentPartPr>
              <p14:xfrm>
                <a:off x="6900105" y="4096190"/>
                <a:ext cx="88560" cy="178200"/>
              </p14:xfrm>
            </p:contentPart>
          </mc:Choice>
          <mc:Fallback>
            <p:pic>
              <p:nvPicPr>
                <p:cNvPr id="137" name="Ink 136">
                  <a:extLst>
                    <a:ext uri="{FF2B5EF4-FFF2-40B4-BE49-F238E27FC236}">
                      <a16:creationId xmlns:a16="http://schemas.microsoft.com/office/drawing/2014/main" id="{76FB1EFD-B74D-5810-290E-56443A4F71D7}"/>
                    </a:ext>
                  </a:extLst>
                </p:cNvPr>
                <p:cNvPicPr/>
                <p:nvPr/>
              </p:nvPicPr>
              <p:blipFill>
                <a:blip r:embed="rId247"/>
                <a:stretch>
                  <a:fillRect/>
                </a:stretch>
              </p:blipFill>
              <p:spPr>
                <a:xfrm>
                  <a:off x="6891465" y="4087190"/>
                  <a:ext cx="10620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0" name="Ink 149">
                  <a:extLst>
                    <a:ext uri="{FF2B5EF4-FFF2-40B4-BE49-F238E27FC236}">
                      <a16:creationId xmlns:a16="http://schemas.microsoft.com/office/drawing/2014/main" id="{BA3EFDD4-1FD3-517B-5795-564610E18EB2}"/>
                    </a:ext>
                  </a:extLst>
                </p14:cNvPr>
                <p14:cNvContentPartPr/>
                <p14:nvPr/>
              </p14:nvContentPartPr>
              <p14:xfrm>
                <a:off x="6521745" y="3424430"/>
                <a:ext cx="360" cy="360"/>
              </p14:xfrm>
            </p:contentPart>
          </mc:Choice>
          <mc:Fallback>
            <p:pic>
              <p:nvPicPr>
                <p:cNvPr id="150" name="Ink 149">
                  <a:extLst>
                    <a:ext uri="{FF2B5EF4-FFF2-40B4-BE49-F238E27FC236}">
                      <a16:creationId xmlns:a16="http://schemas.microsoft.com/office/drawing/2014/main" id="{BA3EFDD4-1FD3-517B-5795-564610E18EB2}"/>
                    </a:ext>
                  </a:extLst>
                </p:cNvPr>
                <p:cNvPicPr/>
                <p:nvPr/>
              </p:nvPicPr>
              <p:blipFill>
                <a:blip r:embed="rId249"/>
                <a:stretch>
                  <a:fillRect/>
                </a:stretch>
              </p:blipFill>
              <p:spPr>
                <a:xfrm>
                  <a:off x="6513105" y="3415430"/>
                  <a:ext cx="18000" cy="18000"/>
                </a:xfrm>
                <a:prstGeom prst="rect">
                  <a:avLst/>
                </a:prstGeom>
              </p:spPr>
            </p:pic>
          </mc:Fallback>
        </mc:AlternateContent>
      </p:grpSp>
    </p:spTree>
    <p:extLst>
      <p:ext uri="{BB962C8B-B14F-4D97-AF65-F5344CB8AC3E}">
        <p14:creationId xmlns:p14="http://schemas.microsoft.com/office/powerpoint/2010/main" val="4079279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Fiori App with Launchpad and BTP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03113" y="1032201"/>
            <a:ext cx="11907621" cy="646331"/>
          </a:xfrm>
          <a:prstGeom prst="rect">
            <a:avLst/>
          </a:prstGeom>
          <a:noFill/>
        </p:spPr>
        <p:txBody>
          <a:bodyPr wrap="square" rtlCol="0">
            <a:spAutoFit/>
          </a:bodyPr>
          <a:lstStyle/>
          <a:p>
            <a:pPr lvl="0"/>
            <a:r>
              <a:rPr lang="en-US" sz="1800" dirty="0">
                <a:solidFill>
                  <a:prstClr val="black"/>
                </a:solidFill>
              </a:rPr>
              <a:t>SAP BTP Platform Launchpad service is a new service on SAP Cloud Platform (Cloud Foundry) which is primarily focused on the enabling customers achieve a central Fiori Launchpad.</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050" name="Picture 2" descr="https://blogs.sap.com/wp-content/uploads/2020/09/6-10.png">
            <a:extLst>
              <a:ext uri="{FF2B5EF4-FFF2-40B4-BE49-F238E27FC236}">
                <a16:creationId xmlns:a16="http://schemas.microsoft.com/office/drawing/2014/main" id="{3BE90B68-4A78-41E4-9504-6ED77E3F0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892" y="1993532"/>
            <a:ext cx="8424936" cy="4137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35795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New Launchpad Structure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DECF463F-4F93-49CE-96C2-E316878CA39E}"/>
              </a:ext>
            </a:extLst>
          </p:cNvPr>
          <p:cNvPicPr>
            <a:picLocks noChangeAspect="1"/>
          </p:cNvPicPr>
          <p:nvPr/>
        </p:nvPicPr>
        <p:blipFill>
          <a:blip r:embed="rId3"/>
          <a:stretch>
            <a:fillRect/>
          </a:stretch>
        </p:blipFill>
        <p:spPr>
          <a:xfrm>
            <a:off x="1001327" y="987215"/>
            <a:ext cx="10186170" cy="4883571"/>
          </a:xfrm>
          <a:prstGeom prst="rect">
            <a:avLst/>
          </a:prstGeom>
        </p:spPr>
      </p:pic>
    </p:spTree>
    <p:extLst>
      <p:ext uri="{BB962C8B-B14F-4D97-AF65-F5344CB8AC3E}">
        <p14:creationId xmlns:p14="http://schemas.microsoft.com/office/powerpoint/2010/main" val="855855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The new </a:t>
            </a:r>
            <a:r>
              <a:rPr lang="en-US" sz="2799">
                <a:solidFill>
                  <a:prstClr val="black"/>
                </a:solidFill>
                <a:latin typeface="Cooper Black" panose="0208090404030B020404" pitchFamily="18" charset="0"/>
              </a:rPr>
              <a:t>Tiles with </a:t>
            </a:r>
            <a:r>
              <a:rPr lang="en-US" sz="2799" dirty="0">
                <a:solidFill>
                  <a:prstClr val="black"/>
                </a:solidFill>
                <a:latin typeface="Cooper Black" panose="0208090404030B020404" pitchFamily="18" charset="0"/>
              </a:rPr>
              <a:t>S/4HANA 2020 – SAP_FLP_ADMIN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457B8F76-2D17-40EE-9186-1C3C004816FC}"/>
              </a:ext>
            </a:extLst>
          </p:cNvPr>
          <p:cNvPicPr>
            <a:picLocks noChangeAspect="1"/>
          </p:cNvPicPr>
          <p:nvPr/>
        </p:nvPicPr>
        <p:blipFill>
          <a:blip r:embed="rId3"/>
          <a:stretch>
            <a:fillRect/>
          </a:stretch>
        </p:blipFill>
        <p:spPr>
          <a:xfrm>
            <a:off x="452783" y="1047662"/>
            <a:ext cx="11283259" cy="2978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7AC62321-9FE3-40C3-8819-AD9D1850E048}"/>
              </a:ext>
            </a:extLst>
          </p:cNvPr>
          <p:cNvPicPr>
            <a:picLocks noChangeAspect="1"/>
          </p:cNvPicPr>
          <p:nvPr/>
        </p:nvPicPr>
        <p:blipFill>
          <a:blip r:embed="rId4"/>
          <a:stretch>
            <a:fillRect/>
          </a:stretch>
        </p:blipFill>
        <p:spPr>
          <a:xfrm>
            <a:off x="3338235" y="4102633"/>
            <a:ext cx="5512354" cy="2338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769421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S/4HANA2020- LPD is deprecated</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3C6518F3-EE12-4E64-A48B-72433306D33A}"/>
              </a:ext>
            </a:extLst>
          </p:cNvPr>
          <p:cNvSpPr/>
          <p:nvPr/>
        </p:nvSpPr>
        <p:spPr>
          <a:xfrm>
            <a:off x="360124" y="2198576"/>
            <a:ext cx="3019504" cy="2123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SAP Fiori Launchpad </a:t>
            </a:r>
          </a:p>
          <a:p>
            <a:pPr algn="ctr"/>
            <a:r>
              <a:rPr lang="en-US" sz="1800" dirty="0"/>
              <a:t>Designer</a:t>
            </a:r>
          </a:p>
          <a:p>
            <a:pPr algn="ctr"/>
            <a:r>
              <a:rPr lang="en-US" sz="1800" dirty="0"/>
              <a:t>/n/UI2/FLPD_CONF</a:t>
            </a:r>
          </a:p>
        </p:txBody>
      </p:sp>
      <p:sp>
        <p:nvSpPr>
          <p:cNvPr id="3" name="TextBox 2">
            <a:extLst>
              <a:ext uri="{FF2B5EF4-FFF2-40B4-BE49-F238E27FC236}">
                <a16:creationId xmlns:a16="http://schemas.microsoft.com/office/drawing/2014/main" id="{A1584A01-0D7B-4B4E-A630-7809955379BB}"/>
              </a:ext>
            </a:extLst>
          </p:cNvPr>
          <p:cNvSpPr txBox="1"/>
          <p:nvPr/>
        </p:nvSpPr>
        <p:spPr>
          <a:xfrm>
            <a:off x="3536606" y="1856857"/>
            <a:ext cx="2576275" cy="369332"/>
          </a:xfrm>
          <a:prstGeom prst="rect">
            <a:avLst/>
          </a:prstGeom>
          <a:noFill/>
        </p:spPr>
        <p:txBody>
          <a:bodyPr wrap="square" rtlCol="0">
            <a:spAutoFit/>
          </a:bodyPr>
          <a:lstStyle/>
          <a:p>
            <a:r>
              <a:rPr lang="en-US" sz="1800" b="1" dirty="0"/>
              <a:t>Maintenance of groups</a:t>
            </a:r>
          </a:p>
        </p:txBody>
      </p:sp>
      <p:sp>
        <p:nvSpPr>
          <p:cNvPr id="4" name="Rectangle 3">
            <a:extLst>
              <a:ext uri="{FF2B5EF4-FFF2-40B4-BE49-F238E27FC236}">
                <a16:creationId xmlns:a16="http://schemas.microsoft.com/office/drawing/2014/main" id="{486702BC-4BD7-4EA7-A49B-C05FE4D2C158}"/>
              </a:ext>
            </a:extLst>
          </p:cNvPr>
          <p:cNvSpPr/>
          <p:nvPr/>
        </p:nvSpPr>
        <p:spPr>
          <a:xfrm>
            <a:off x="8652219" y="1044330"/>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Page composer and Space Designer</a:t>
            </a:r>
          </a:p>
          <a:p>
            <a:pPr algn="ctr"/>
            <a:r>
              <a:rPr lang="en-US" sz="1800" dirty="0"/>
              <a:t>SAP_FLP_ADMIN</a:t>
            </a:r>
          </a:p>
          <a:p>
            <a:pPr algn="ctr"/>
            <a:r>
              <a:rPr lang="en-US" sz="1800" dirty="0"/>
              <a:t>Fiori Launchpad</a:t>
            </a:r>
          </a:p>
        </p:txBody>
      </p:sp>
      <p:cxnSp>
        <p:nvCxnSpPr>
          <p:cNvPr id="6" name="Connector: Elbow 5">
            <a:extLst>
              <a:ext uri="{FF2B5EF4-FFF2-40B4-BE49-F238E27FC236}">
                <a16:creationId xmlns:a16="http://schemas.microsoft.com/office/drawing/2014/main" id="{D6838DC8-2863-48BD-8226-F2C6B43D56D1}"/>
              </a:ext>
            </a:extLst>
          </p:cNvPr>
          <p:cNvCxnSpPr>
            <a:cxnSpLocks/>
            <a:endCxn id="4" idx="1"/>
          </p:cNvCxnSpPr>
          <p:nvPr/>
        </p:nvCxnSpPr>
        <p:spPr>
          <a:xfrm flipV="1">
            <a:off x="3379628" y="1672240"/>
            <a:ext cx="5272591" cy="6279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5F71DFB-FEEB-468A-905A-9A2BCF7AD98B}"/>
              </a:ext>
            </a:extLst>
          </p:cNvPr>
          <p:cNvSpPr txBox="1"/>
          <p:nvPr/>
        </p:nvSpPr>
        <p:spPr>
          <a:xfrm>
            <a:off x="3453500" y="3558987"/>
            <a:ext cx="2576275" cy="1200329"/>
          </a:xfrm>
          <a:prstGeom prst="rect">
            <a:avLst/>
          </a:prstGeom>
          <a:noFill/>
        </p:spPr>
        <p:txBody>
          <a:bodyPr wrap="square" rtlCol="0">
            <a:spAutoFit/>
          </a:bodyPr>
          <a:lstStyle/>
          <a:p>
            <a:r>
              <a:rPr lang="en-US" sz="1800" b="1" dirty="0"/>
              <a:t>Maintenance of Technical Catalog</a:t>
            </a:r>
          </a:p>
          <a:p>
            <a:r>
              <a:rPr lang="en-US" sz="1800" b="1" dirty="0"/>
              <a:t>Tiles and Target Mappings</a:t>
            </a:r>
          </a:p>
        </p:txBody>
      </p:sp>
      <p:sp>
        <p:nvSpPr>
          <p:cNvPr id="12" name="TextBox 11">
            <a:extLst>
              <a:ext uri="{FF2B5EF4-FFF2-40B4-BE49-F238E27FC236}">
                <a16:creationId xmlns:a16="http://schemas.microsoft.com/office/drawing/2014/main" id="{B92F1794-32E2-43A1-8ACA-9DEF97BB32FF}"/>
              </a:ext>
            </a:extLst>
          </p:cNvPr>
          <p:cNvSpPr txBox="1"/>
          <p:nvPr/>
        </p:nvSpPr>
        <p:spPr>
          <a:xfrm>
            <a:off x="3536606" y="2557298"/>
            <a:ext cx="2576275" cy="646331"/>
          </a:xfrm>
          <a:prstGeom prst="rect">
            <a:avLst/>
          </a:prstGeom>
          <a:noFill/>
        </p:spPr>
        <p:txBody>
          <a:bodyPr wrap="square" rtlCol="0">
            <a:spAutoFit/>
          </a:bodyPr>
          <a:lstStyle/>
          <a:p>
            <a:r>
              <a:rPr lang="en-US" sz="1800" b="1" dirty="0"/>
              <a:t>Maintenance of Business Catalog</a:t>
            </a:r>
          </a:p>
        </p:txBody>
      </p:sp>
      <p:sp>
        <p:nvSpPr>
          <p:cNvPr id="13" name="Rectangle 12">
            <a:extLst>
              <a:ext uri="{FF2B5EF4-FFF2-40B4-BE49-F238E27FC236}">
                <a16:creationId xmlns:a16="http://schemas.microsoft.com/office/drawing/2014/main" id="{EBE0BC7A-D53E-47D4-B28B-DC444B92B288}"/>
              </a:ext>
            </a:extLst>
          </p:cNvPr>
          <p:cNvSpPr/>
          <p:nvPr/>
        </p:nvSpPr>
        <p:spPr>
          <a:xfrm>
            <a:off x="8522944" y="4759784"/>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Fiori App Manager (earlier named as mass maintenance tool)</a:t>
            </a:r>
          </a:p>
          <a:p>
            <a:pPr algn="ctr"/>
            <a:r>
              <a:rPr lang="en-US" sz="1800" dirty="0"/>
              <a:t>/n/UI2/FLPAM</a:t>
            </a:r>
          </a:p>
        </p:txBody>
      </p:sp>
      <p:cxnSp>
        <p:nvCxnSpPr>
          <p:cNvPr id="9" name="Connector: Elbow 8">
            <a:extLst>
              <a:ext uri="{FF2B5EF4-FFF2-40B4-BE49-F238E27FC236}">
                <a16:creationId xmlns:a16="http://schemas.microsoft.com/office/drawing/2014/main" id="{E601C9E3-0D23-4796-AD50-0C28340DDBD8}"/>
              </a:ext>
            </a:extLst>
          </p:cNvPr>
          <p:cNvCxnSpPr>
            <a:cxnSpLocks/>
            <a:endCxn id="13" idx="1"/>
          </p:cNvCxnSpPr>
          <p:nvPr/>
        </p:nvCxnSpPr>
        <p:spPr>
          <a:xfrm>
            <a:off x="3379629" y="4158996"/>
            <a:ext cx="5143315" cy="12286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799F3F1-20A9-48DE-A2ED-7B610EEAAAA4}"/>
              </a:ext>
            </a:extLst>
          </p:cNvPr>
          <p:cNvSpPr/>
          <p:nvPr/>
        </p:nvSpPr>
        <p:spPr>
          <a:xfrm>
            <a:off x="8522943" y="2819436"/>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FLP Content Manager</a:t>
            </a:r>
          </a:p>
          <a:p>
            <a:pPr algn="ctr"/>
            <a:r>
              <a:rPr lang="en-US" sz="1800" dirty="0"/>
              <a:t>/UI2/FLPCM_CONF</a:t>
            </a:r>
          </a:p>
          <a:p>
            <a:pPr algn="ctr"/>
            <a:r>
              <a:rPr lang="en-US" sz="1800" dirty="0"/>
              <a:t>/UI2/FLPCM_CUST</a:t>
            </a:r>
          </a:p>
        </p:txBody>
      </p:sp>
      <p:cxnSp>
        <p:nvCxnSpPr>
          <p:cNvPr id="14" name="Connector: Elbow 13">
            <a:extLst>
              <a:ext uri="{FF2B5EF4-FFF2-40B4-BE49-F238E27FC236}">
                <a16:creationId xmlns:a16="http://schemas.microsoft.com/office/drawing/2014/main" id="{219B7BE7-E1B5-4823-82BB-676811B9375F}"/>
              </a:ext>
            </a:extLst>
          </p:cNvPr>
          <p:cNvCxnSpPr>
            <a:cxnSpLocks/>
            <a:stCxn id="2" idx="3"/>
            <a:endCxn id="16" idx="1"/>
          </p:cNvCxnSpPr>
          <p:nvPr/>
        </p:nvCxnSpPr>
        <p:spPr>
          <a:xfrm>
            <a:off x="3379628" y="3260482"/>
            <a:ext cx="5143314" cy="1868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079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Understand the Persona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2031325"/>
          </a:xfrm>
          <a:prstGeom prst="rect">
            <a:avLst/>
          </a:prstGeom>
        </p:spPr>
        <p:txBody>
          <a:bodyPr wrap="square">
            <a:spAutoFit/>
          </a:bodyPr>
          <a:lstStyle/>
          <a:p>
            <a:pPr algn="just"/>
            <a:r>
              <a:rPr lang="en-US" sz="1800" dirty="0"/>
              <a:t>The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p:txBody>
      </p:sp>
      <p:grpSp>
        <p:nvGrpSpPr>
          <p:cNvPr id="3" name="Group 2"/>
          <p:cNvGrpSpPr/>
          <p:nvPr/>
        </p:nvGrpSpPr>
        <p:grpSpPr>
          <a:xfrm>
            <a:off x="5158308" y="2780928"/>
            <a:ext cx="1872208" cy="2004402"/>
            <a:chOff x="1989956" y="4149080"/>
            <a:chExt cx="1152128" cy="1464942"/>
          </a:xfrm>
        </p:grpSpPr>
        <p:sp>
          <p:nvSpPr>
            <p:cNvPr id="8" name="TextBox 7">
              <a:extLst>
                <a:ext uri="{FF2B5EF4-FFF2-40B4-BE49-F238E27FC236}">
                  <a16:creationId xmlns:a16="http://schemas.microsoft.com/office/drawing/2014/main" id="{712A256E-C220-4D96-BE08-291506C3C4EC}"/>
                </a:ext>
              </a:extLst>
            </p:cNvPr>
            <p:cNvSpPr txBox="1"/>
            <p:nvPr/>
          </p:nvSpPr>
          <p:spPr>
            <a:xfrm>
              <a:off x="1989956" y="5344091"/>
              <a:ext cx="1152128" cy="269931"/>
            </a:xfrm>
            <a:prstGeom prst="rect">
              <a:avLst/>
            </a:prstGeom>
            <a:noFill/>
          </p:spPr>
          <p:txBody>
            <a:bodyPr wrap="square" rtlCol="0">
              <a:spAutoFit/>
            </a:bodyPr>
            <a:lstStyle/>
            <a:p>
              <a:r>
                <a:rPr lang="en-US" sz="1800" b="1" dirty="0"/>
                <a:t>      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40851" y="4149080"/>
              <a:ext cx="850339" cy="119501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ounded Rectangle 3"/>
          <p:cNvSpPr/>
          <p:nvPr/>
        </p:nvSpPr>
        <p:spPr>
          <a:xfrm>
            <a:off x="3214092"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Accept</a:t>
            </a:r>
          </a:p>
        </p:txBody>
      </p:sp>
      <p:sp>
        <p:nvSpPr>
          <p:cNvPr id="12" name="Rounded Rectangle 11"/>
          <p:cNvSpPr/>
          <p:nvPr/>
        </p:nvSpPr>
        <p:spPr>
          <a:xfrm>
            <a:off x="7462564"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Reject</a:t>
            </a:r>
          </a:p>
        </p:txBody>
      </p:sp>
      <p:cxnSp>
        <p:nvCxnSpPr>
          <p:cNvPr id="7" name="Elbow Connector 6"/>
          <p:cNvCxnSpPr>
            <a:stCxn id="4" idx="0"/>
            <a:endCxn id="9" idx="3"/>
          </p:cNvCxnSpPr>
          <p:nvPr/>
        </p:nvCxnSpPr>
        <p:spPr>
          <a:xfrm rot="5400000" flipH="1" flipV="1">
            <a:off x="3943484" y="3697164"/>
            <a:ext cx="1558729" cy="13613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2" idx="0"/>
            <a:endCxn id="9" idx="1"/>
          </p:cNvCxnSpPr>
          <p:nvPr/>
        </p:nvCxnSpPr>
        <p:spPr>
          <a:xfrm rot="16200000" flipV="1">
            <a:off x="6758621" y="3625156"/>
            <a:ext cx="1558729" cy="15053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48134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0962" y="164131"/>
            <a:ext cx="10969943" cy="711081"/>
          </a:xfrm>
        </p:spPr>
        <p:txBody>
          <a:bodyPr>
            <a:noAutofit/>
          </a:bodyPr>
          <a:lstStyle/>
          <a:p>
            <a:r>
              <a:rPr lang="en-US" dirty="0">
                <a:latin typeface="Cooper Black" panose="0208090404030B020404" pitchFamily="18" charset="0"/>
              </a:rPr>
              <a:t>What is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1"/>
          <p:cNvSpPr/>
          <p:nvPr/>
        </p:nvSpPr>
        <p:spPr>
          <a:xfrm>
            <a:off x="609440" y="985720"/>
            <a:ext cx="10771237" cy="1754326"/>
          </a:xfrm>
          <a:prstGeom prst="rect">
            <a:avLst/>
          </a:prstGeom>
        </p:spPr>
        <p:txBody>
          <a:bodyPr wrap="square">
            <a:spAutoFit/>
          </a:bodyPr>
          <a:lstStyle/>
          <a:p>
            <a:pPr lvl="0" algn="just"/>
            <a:r>
              <a:rPr lang="en-US" sz="1800" dirty="0">
                <a:solidFill>
                  <a:srgbClr val="000000"/>
                </a:solidFill>
              </a:rPr>
              <a:t>Git is a free and open source distributed version control system designed to handle everything from small to very large projects with speed and efficiency.</a:t>
            </a:r>
          </a:p>
          <a:p>
            <a:pPr lvl="0" algn="just"/>
            <a:endParaRPr lang="en-US" sz="1800" dirty="0">
              <a:solidFill>
                <a:srgbClr val="000000"/>
              </a:solidFill>
            </a:endParaRPr>
          </a:p>
          <a:p>
            <a:pPr lvl="0" algn="just"/>
            <a:r>
              <a:rPr lang="en-US" sz="1800" dirty="0">
                <a:solidFill>
                  <a:srgbClr val="000000"/>
                </a:solidFill>
              </a:rPr>
              <a:t>Git is easy to learn and has a tiny footprint with lightning fast performance. It outclasses SCM tools like Subversion, CVS, Perforce, and ClearCase with features like cheap local branching, convenient staging areas, and multiple workflows.</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46313D7D-0A17-44E6-A52E-0A87548D2B84}"/>
              </a:ext>
            </a:extLst>
          </p:cNvPr>
          <p:cNvPicPr>
            <a:picLocks noChangeAspect="1"/>
          </p:cNvPicPr>
          <p:nvPr/>
        </p:nvPicPr>
        <p:blipFill>
          <a:blip r:embed="rId3"/>
          <a:stretch>
            <a:fillRect/>
          </a:stretch>
        </p:blipFill>
        <p:spPr>
          <a:xfrm>
            <a:off x="3070076" y="3062658"/>
            <a:ext cx="5454340" cy="3068066"/>
          </a:xfrm>
          <a:prstGeom prst="rect">
            <a:avLst/>
          </a:prstGeom>
        </p:spPr>
      </p:pic>
    </p:spTree>
    <p:extLst>
      <p:ext uri="{BB962C8B-B14F-4D97-AF65-F5344CB8AC3E}">
        <p14:creationId xmlns:p14="http://schemas.microsoft.com/office/powerpoint/2010/main" val="257489403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D8A2FE-3AD7-46DC-822E-2CADBFB96A05}"/>
              </a:ext>
            </a:extLst>
          </p:cNvPr>
          <p:cNvSpPr>
            <a:spLocks noGrp="1"/>
          </p:cNvSpPr>
          <p:nvPr>
            <p:ph type="sldNum" sz="quarter" idx="12"/>
          </p:nvPr>
        </p:nvSpPr>
        <p:spPr>
          <a:xfrm>
            <a:off x="9446339" y="6473124"/>
            <a:ext cx="2742486" cy="365030"/>
          </a:xfrm>
        </p:spPr>
        <p:txBody>
          <a:bodyPr/>
          <a:lstStyle/>
          <a:p>
            <a:r>
              <a:rPr lang="en-US" sz="1050" dirty="0">
                <a:solidFill>
                  <a:schemeClr val="tx1"/>
                </a:solidFill>
              </a:rPr>
              <a:t>www.anubhavtrainings.com</a:t>
            </a:r>
          </a:p>
        </p:txBody>
      </p:sp>
      <p:sp>
        <p:nvSpPr>
          <p:cNvPr id="5" name="TextBox 4">
            <a:extLst>
              <a:ext uri="{FF2B5EF4-FFF2-40B4-BE49-F238E27FC236}">
                <a16:creationId xmlns:a16="http://schemas.microsoft.com/office/drawing/2014/main" id="{9523194E-3375-4BCB-9E5E-ABCEE787021C}"/>
              </a:ext>
            </a:extLst>
          </p:cNvPr>
          <p:cNvSpPr txBox="1"/>
          <p:nvPr/>
        </p:nvSpPr>
        <p:spPr>
          <a:xfrm>
            <a:off x="165419" y="148900"/>
            <a:ext cx="6921511" cy="646331"/>
          </a:xfrm>
          <a:prstGeom prst="rect">
            <a:avLst/>
          </a:prstGeom>
          <a:noFill/>
        </p:spPr>
        <p:txBody>
          <a:bodyPr wrap="square" rtlCol="0">
            <a:spAutoFit/>
          </a:bodyPr>
          <a:lstStyle/>
          <a:p>
            <a:r>
              <a:rPr lang="en-US" sz="3600" dirty="0">
                <a:latin typeface="Cooper Black" panose="0208090404030B020404" pitchFamily="18" charset="0"/>
              </a:rPr>
              <a:t>Git and Git HUB</a:t>
            </a:r>
          </a:p>
        </p:txBody>
      </p:sp>
      <p:cxnSp>
        <p:nvCxnSpPr>
          <p:cNvPr id="7" name="Straight Connector 6">
            <a:extLst>
              <a:ext uri="{FF2B5EF4-FFF2-40B4-BE49-F238E27FC236}">
                <a16:creationId xmlns:a16="http://schemas.microsoft.com/office/drawing/2014/main" id="{54BD0675-94A8-4150-A2BC-10D31D092D77}"/>
              </a:ext>
            </a:extLst>
          </p:cNvPr>
          <p:cNvCxnSpPr>
            <a:cxnSpLocks/>
          </p:cNvCxnSpPr>
          <p:nvPr/>
        </p:nvCxnSpPr>
        <p:spPr>
          <a:xfrm>
            <a:off x="165420" y="856602"/>
            <a:ext cx="863665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D900629-BE1A-447B-B424-EFD26AAF4C7E}"/>
              </a:ext>
            </a:extLst>
          </p:cNvPr>
          <p:cNvSpPr txBox="1"/>
          <p:nvPr/>
        </p:nvSpPr>
        <p:spPr>
          <a:xfrm>
            <a:off x="226364" y="1045650"/>
            <a:ext cx="11631621" cy="707886"/>
          </a:xfrm>
          <a:prstGeom prst="rect">
            <a:avLst/>
          </a:prstGeom>
          <a:noFill/>
        </p:spPr>
        <p:txBody>
          <a:bodyPr wrap="square" rtlCol="0">
            <a:spAutoFit/>
          </a:bodyPr>
          <a:lstStyle/>
          <a:p>
            <a:r>
              <a:rPr lang="en-US" sz="2000" dirty="0"/>
              <a:t>The git is a distributed repository management system and git hub is a repository which stores our code online.</a:t>
            </a:r>
          </a:p>
          <a:p>
            <a:r>
              <a:rPr lang="en-US" sz="2000" dirty="0"/>
              <a:t>Install git in our system from </a:t>
            </a:r>
            <a:r>
              <a:rPr lang="en-US" sz="2000" dirty="0">
                <a:hlinkClick r:id="rId2">
                  <a:extLst>
                    <a:ext uri="{A12FA001-AC4F-418D-AE19-62706E023703}">
                      <ahyp:hlinkClr xmlns:ahyp="http://schemas.microsoft.com/office/drawing/2018/hyperlinkcolor" val="tx"/>
                    </a:ext>
                  </a:extLst>
                </a:hlinkClick>
              </a:rPr>
              <a:t>here</a:t>
            </a:r>
            <a:r>
              <a:rPr lang="en-US" sz="2000" dirty="0"/>
              <a:t> check via command </a:t>
            </a:r>
            <a:r>
              <a:rPr lang="en-US" sz="2000" b="1" dirty="0"/>
              <a:t>git --help</a:t>
            </a:r>
            <a:endParaRPr lang="en-US" sz="2000" dirty="0"/>
          </a:p>
        </p:txBody>
      </p:sp>
      <p:pic>
        <p:nvPicPr>
          <p:cNvPr id="4" name="Picture 3">
            <a:extLst>
              <a:ext uri="{FF2B5EF4-FFF2-40B4-BE49-F238E27FC236}">
                <a16:creationId xmlns:a16="http://schemas.microsoft.com/office/drawing/2014/main" id="{BCA7907D-9307-4075-87FA-2EA7BF5090A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1964" y="2437764"/>
            <a:ext cx="1195585" cy="1195585"/>
          </a:xfrm>
          <a:prstGeom prst="rect">
            <a:avLst/>
          </a:prstGeom>
        </p:spPr>
      </p:pic>
      <p:sp>
        <p:nvSpPr>
          <p:cNvPr id="8" name="TextBox 7">
            <a:extLst>
              <a:ext uri="{FF2B5EF4-FFF2-40B4-BE49-F238E27FC236}">
                <a16:creationId xmlns:a16="http://schemas.microsoft.com/office/drawing/2014/main" id="{4A9E657C-B241-4ABA-B54F-3933DCD65882}"/>
              </a:ext>
            </a:extLst>
          </p:cNvPr>
          <p:cNvSpPr txBox="1"/>
          <p:nvPr/>
        </p:nvSpPr>
        <p:spPr>
          <a:xfrm>
            <a:off x="321965" y="1821690"/>
            <a:ext cx="1768785" cy="430887"/>
          </a:xfrm>
          <a:prstGeom prst="rect">
            <a:avLst/>
          </a:prstGeom>
          <a:noFill/>
        </p:spPr>
        <p:txBody>
          <a:bodyPr wrap="square" rtlCol="0">
            <a:spAutoFit/>
          </a:bodyPr>
          <a:lstStyle/>
          <a:p>
            <a:r>
              <a:rPr lang="en-US" sz="1200" b="1" dirty="0"/>
              <a:t>Mike</a:t>
            </a:r>
            <a:r>
              <a:rPr lang="en-US" sz="900" b="1" dirty="0"/>
              <a:t> </a:t>
            </a:r>
          </a:p>
          <a:p>
            <a:r>
              <a:rPr lang="en-US" sz="900" b="1" dirty="0"/>
              <a:t>(Fiori Developer)</a:t>
            </a:r>
          </a:p>
        </p:txBody>
      </p:sp>
      <p:sp>
        <p:nvSpPr>
          <p:cNvPr id="10" name="Rectangle 9">
            <a:extLst>
              <a:ext uri="{FF2B5EF4-FFF2-40B4-BE49-F238E27FC236}">
                <a16:creationId xmlns:a16="http://schemas.microsoft.com/office/drawing/2014/main" id="{8A2F4419-6A54-4A44-993C-9BAF3A4DBD45}"/>
              </a:ext>
            </a:extLst>
          </p:cNvPr>
          <p:cNvSpPr/>
          <p:nvPr/>
        </p:nvSpPr>
        <p:spPr>
          <a:xfrm>
            <a:off x="3008746" y="2406312"/>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VS Code</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11" name="Cube 10">
            <a:extLst>
              <a:ext uri="{FF2B5EF4-FFF2-40B4-BE49-F238E27FC236}">
                <a16:creationId xmlns:a16="http://schemas.microsoft.com/office/drawing/2014/main" id="{60B13C9C-8E72-406B-9C9E-CC1A38612939}"/>
              </a:ext>
            </a:extLst>
          </p:cNvPr>
          <p:cNvSpPr/>
          <p:nvPr/>
        </p:nvSpPr>
        <p:spPr>
          <a:xfrm>
            <a:off x="3443639" y="291201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cxnSp>
        <p:nvCxnSpPr>
          <p:cNvPr id="13" name="Connector: Elbow 12">
            <a:extLst>
              <a:ext uri="{FF2B5EF4-FFF2-40B4-BE49-F238E27FC236}">
                <a16:creationId xmlns:a16="http://schemas.microsoft.com/office/drawing/2014/main" id="{62AD3999-61FD-48F7-A2EA-7B68CD6B35FE}"/>
              </a:ext>
            </a:extLst>
          </p:cNvPr>
          <p:cNvCxnSpPr>
            <a:stCxn id="4" idx="3"/>
            <a:endCxn id="10" idx="1"/>
          </p:cNvCxnSpPr>
          <p:nvPr/>
        </p:nvCxnSpPr>
        <p:spPr>
          <a:xfrm>
            <a:off x="1517549" y="3035556"/>
            <a:ext cx="1491197" cy="126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Top Corners Snipped 15">
            <a:extLst>
              <a:ext uri="{FF2B5EF4-FFF2-40B4-BE49-F238E27FC236}">
                <a16:creationId xmlns:a16="http://schemas.microsoft.com/office/drawing/2014/main" id="{8EF4B47F-14DD-4045-A0C0-2950EE669396}"/>
              </a:ext>
            </a:extLst>
          </p:cNvPr>
          <p:cNvSpPr/>
          <p:nvPr/>
        </p:nvSpPr>
        <p:spPr>
          <a:xfrm>
            <a:off x="165420" y="5042098"/>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18" name="Connector: Elbow 17">
            <a:extLst>
              <a:ext uri="{FF2B5EF4-FFF2-40B4-BE49-F238E27FC236}">
                <a16:creationId xmlns:a16="http://schemas.microsoft.com/office/drawing/2014/main" id="{FF023557-2F4D-406B-9F38-B75AA126CEA6}"/>
              </a:ext>
            </a:extLst>
          </p:cNvPr>
          <p:cNvCxnSpPr>
            <a:cxnSpLocks/>
          </p:cNvCxnSpPr>
          <p:nvPr/>
        </p:nvCxnSpPr>
        <p:spPr>
          <a:xfrm rot="16200000" flipH="1">
            <a:off x="431446" y="4111532"/>
            <a:ext cx="1408748" cy="4321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5FB36C-9A71-4B46-ABB8-2791EDDD1B88}"/>
              </a:ext>
            </a:extLst>
          </p:cNvPr>
          <p:cNvSpPr txBox="1"/>
          <p:nvPr/>
        </p:nvSpPr>
        <p:spPr>
          <a:xfrm>
            <a:off x="1422887" y="3938611"/>
            <a:ext cx="4017707" cy="738664"/>
          </a:xfrm>
          <a:prstGeom prst="rect">
            <a:avLst/>
          </a:prstGeom>
          <a:noFill/>
        </p:spPr>
        <p:txBody>
          <a:bodyPr wrap="square" rtlCol="0">
            <a:spAutoFit/>
          </a:bodyPr>
          <a:lstStyle/>
          <a:p>
            <a:r>
              <a:rPr lang="en-US" sz="1400" b="1" dirty="0"/>
              <a:t>git init</a:t>
            </a:r>
          </a:p>
          <a:p>
            <a:r>
              <a:rPr lang="en-US" sz="1400" b="1" dirty="0"/>
              <a:t>git add . / git add &lt;filename&gt;</a:t>
            </a:r>
          </a:p>
          <a:p>
            <a:r>
              <a:rPr lang="en-US" sz="1400" b="1" dirty="0"/>
              <a:t>git commit –m &lt;change text&gt;</a:t>
            </a:r>
          </a:p>
        </p:txBody>
      </p:sp>
      <p:sp>
        <p:nvSpPr>
          <p:cNvPr id="21" name="Cube 20">
            <a:extLst>
              <a:ext uri="{FF2B5EF4-FFF2-40B4-BE49-F238E27FC236}">
                <a16:creationId xmlns:a16="http://schemas.microsoft.com/office/drawing/2014/main" id="{0F95712F-6C0B-47D3-9FA2-BFE25C662365}"/>
              </a:ext>
            </a:extLst>
          </p:cNvPr>
          <p:cNvSpPr/>
          <p:nvPr/>
        </p:nvSpPr>
        <p:spPr>
          <a:xfrm>
            <a:off x="743922" y="544142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22" name="Oval 21">
            <a:extLst>
              <a:ext uri="{FF2B5EF4-FFF2-40B4-BE49-F238E27FC236}">
                <a16:creationId xmlns:a16="http://schemas.microsoft.com/office/drawing/2014/main" id="{554CA02F-ACF0-4654-84BD-9CCBAAAF3DF0}"/>
              </a:ext>
            </a:extLst>
          </p:cNvPr>
          <p:cNvSpPr/>
          <p:nvPr/>
        </p:nvSpPr>
        <p:spPr>
          <a:xfrm>
            <a:off x="3431741" y="4861701"/>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3" name="Rectangle 22">
            <a:extLst>
              <a:ext uri="{FF2B5EF4-FFF2-40B4-BE49-F238E27FC236}">
                <a16:creationId xmlns:a16="http://schemas.microsoft.com/office/drawing/2014/main" id="{2677BDDD-3E23-4446-ADDE-305DA3566AD3}"/>
              </a:ext>
            </a:extLst>
          </p:cNvPr>
          <p:cNvSpPr/>
          <p:nvPr/>
        </p:nvSpPr>
        <p:spPr>
          <a:xfrm>
            <a:off x="3789778" y="4797728"/>
            <a:ext cx="785793" cy="307777"/>
          </a:xfrm>
          <a:prstGeom prst="rect">
            <a:avLst/>
          </a:prstGeom>
        </p:spPr>
        <p:txBody>
          <a:bodyPr wrap="none">
            <a:spAutoFit/>
          </a:bodyPr>
          <a:lstStyle/>
          <a:p>
            <a:r>
              <a:rPr lang="en-US" sz="1400" dirty="0"/>
              <a:t>02f35e2</a:t>
            </a:r>
          </a:p>
        </p:txBody>
      </p:sp>
      <p:sp>
        <p:nvSpPr>
          <p:cNvPr id="24" name="Oval 23">
            <a:extLst>
              <a:ext uri="{FF2B5EF4-FFF2-40B4-BE49-F238E27FC236}">
                <a16:creationId xmlns:a16="http://schemas.microsoft.com/office/drawing/2014/main" id="{EFA97882-81EF-4F53-BDF6-96356CD57AF8}"/>
              </a:ext>
            </a:extLst>
          </p:cNvPr>
          <p:cNvSpPr/>
          <p:nvPr/>
        </p:nvSpPr>
        <p:spPr>
          <a:xfrm>
            <a:off x="3431740" y="5502060"/>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5" name="Rectangle 24">
            <a:extLst>
              <a:ext uri="{FF2B5EF4-FFF2-40B4-BE49-F238E27FC236}">
                <a16:creationId xmlns:a16="http://schemas.microsoft.com/office/drawing/2014/main" id="{1418EDCB-5E10-4C66-8D3C-FAD4A19C6265}"/>
              </a:ext>
            </a:extLst>
          </p:cNvPr>
          <p:cNvSpPr/>
          <p:nvPr/>
        </p:nvSpPr>
        <p:spPr>
          <a:xfrm>
            <a:off x="3789777" y="5443115"/>
            <a:ext cx="785793" cy="307777"/>
          </a:xfrm>
          <a:prstGeom prst="rect">
            <a:avLst/>
          </a:prstGeom>
        </p:spPr>
        <p:txBody>
          <a:bodyPr wrap="none">
            <a:spAutoFit/>
          </a:bodyPr>
          <a:lstStyle/>
          <a:p>
            <a:r>
              <a:rPr lang="en-US" sz="1400" dirty="0"/>
              <a:t>ab43f94</a:t>
            </a:r>
          </a:p>
        </p:txBody>
      </p:sp>
      <p:sp>
        <p:nvSpPr>
          <p:cNvPr id="26" name="Oval 25">
            <a:extLst>
              <a:ext uri="{FF2B5EF4-FFF2-40B4-BE49-F238E27FC236}">
                <a16:creationId xmlns:a16="http://schemas.microsoft.com/office/drawing/2014/main" id="{29039869-E01A-4DA5-AEFC-BEDC02274C6E}"/>
              </a:ext>
            </a:extLst>
          </p:cNvPr>
          <p:cNvSpPr/>
          <p:nvPr/>
        </p:nvSpPr>
        <p:spPr>
          <a:xfrm>
            <a:off x="3422865" y="613347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7" name="Oval 26">
            <a:extLst>
              <a:ext uri="{FF2B5EF4-FFF2-40B4-BE49-F238E27FC236}">
                <a16:creationId xmlns:a16="http://schemas.microsoft.com/office/drawing/2014/main" id="{9C12E36B-55E6-48CE-BC84-AE072FAA0FF6}"/>
              </a:ext>
            </a:extLst>
          </p:cNvPr>
          <p:cNvSpPr/>
          <p:nvPr/>
        </p:nvSpPr>
        <p:spPr>
          <a:xfrm>
            <a:off x="3422865" y="658329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cxnSp>
        <p:nvCxnSpPr>
          <p:cNvPr id="29" name="Straight Arrow Connector 28">
            <a:extLst>
              <a:ext uri="{FF2B5EF4-FFF2-40B4-BE49-F238E27FC236}">
                <a16:creationId xmlns:a16="http://schemas.microsoft.com/office/drawing/2014/main" id="{F2109EC1-D60E-41DF-927F-3C6A87A5BDC1}"/>
              </a:ext>
            </a:extLst>
          </p:cNvPr>
          <p:cNvCxnSpPr>
            <a:stCxn id="22" idx="4"/>
            <a:endCxn id="27" idx="0"/>
          </p:cNvCxnSpPr>
          <p:nvPr/>
        </p:nvCxnSpPr>
        <p:spPr>
          <a:xfrm flipH="1">
            <a:off x="3566382" y="5135511"/>
            <a:ext cx="8877" cy="1447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A7A81669-0905-4510-99BF-42FF200DCE9E}"/>
              </a:ext>
            </a:extLst>
          </p:cNvPr>
          <p:cNvSpPr/>
          <p:nvPr/>
        </p:nvSpPr>
        <p:spPr>
          <a:xfrm flipH="1">
            <a:off x="4660720" y="4787893"/>
            <a:ext cx="234666" cy="2032457"/>
          </a:xfrm>
          <a:prstGeom prst="leftBrace">
            <a:avLst>
              <a:gd name="adj1" fmla="val 8333"/>
              <a:gd name="adj2" fmla="val 491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1" name="TextBox 30">
            <a:extLst>
              <a:ext uri="{FF2B5EF4-FFF2-40B4-BE49-F238E27FC236}">
                <a16:creationId xmlns:a16="http://schemas.microsoft.com/office/drawing/2014/main" id="{439A1783-1301-4344-BFCF-CE7A92851EBB}"/>
              </a:ext>
            </a:extLst>
          </p:cNvPr>
          <p:cNvSpPr txBox="1"/>
          <p:nvPr/>
        </p:nvSpPr>
        <p:spPr>
          <a:xfrm>
            <a:off x="4959759" y="5601787"/>
            <a:ext cx="1217488" cy="523220"/>
          </a:xfrm>
          <a:prstGeom prst="rect">
            <a:avLst/>
          </a:prstGeom>
          <a:noFill/>
        </p:spPr>
        <p:txBody>
          <a:bodyPr wrap="square" rtlCol="0">
            <a:spAutoFit/>
          </a:bodyPr>
          <a:lstStyle/>
          <a:p>
            <a:r>
              <a:rPr lang="en-US" sz="1400" dirty="0"/>
              <a:t>branch</a:t>
            </a:r>
          </a:p>
          <a:p>
            <a:r>
              <a:rPr lang="en-US" sz="1400" b="1" dirty="0"/>
              <a:t>master</a:t>
            </a:r>
          </a:p>
        </p:txBody>
      </p:sp>
      <p:cxnSp>
        <p:nvCxnSpPr>
          <p:cNvPr id="33" name="Connector: Elbow 32">
            <a:extLst>
              <a:ext uri="{FF2B5EF4-FFF2-40B4-BE49-F238E27FC236}">
                <a16:creationId xmlns:a16="http://schemas.microsoft.com/office/drawing/2014/main" id="{85E37D85-2871-4780-8EC6-B823665A8C96}"/>
              </a:ext>
            </a:extLst>
          </p:cNvPr>
          <p:cNvCxnSpPr>
            <a:stCxn id="26" idx="2"/>
            <a:endCxn id="24" idx="2"/>
          </p:cNvCxnSpPr>
          <p:nvPr/>
        </p:nvCxnSpPr>
        <p:spPr>
          <a:xfrm rot="10800000" flipH="1">
            <a:off x="3422864" y="5638967"/>
            <a:ext cx="8876" cy="631417"/>
          </a:xfrm>
          <a:prstGeom prst="bentConnector3">
            <a:avLst>
              <a:gd name="adj1" fmla="val -2574904"/>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FBEFB11-918E-4E38-9A4D-6CAACB83588E}"/>
              </a:ext>
            </a:extLst>
          </p:cNvPr>
          <p:cNvSpPr/>
          <p:nvPr/>
        </p:nvSpPr>
        <p:spPr>
          <a:xfrm>
            <a:off x="1053059" y="6127036"/>
            <a:ext cx="1722651" cy="307777"/>
          </a:xfrm>
          <a:prstGeom prst="rect">
            <a:avLst/>
          </a:prstGeom>
        </p:spPr>
        <p:txBody>
          <a:bodyPr wrap="none">
            <a:spAutoFit/>
          </a:bodyPr>
          <a:lstStyle/>
          <a:p>
            <a:r>
              <a:rPr lang="en-US" sz="1400" b="1" dirty="0"/>
              <a:t>git reset &lt;</a:t>
            </a:r>
            <a:r>
              <a:rPr lang="en-US" sz="1400" b="1" dirty="0" err="1"/>
              <a:t>commitid</a:t>
            </a:r>
            <a:r>
              <a:rPr lang="en-US" sz="1400" b="1" dirty="0"/>
              <a:t>&gt;</a:t>
            </a:r>
          </a:p>
        </p:txBody>
      </p:sp>
      <p:pic>
        <p:nvPicPr>
          <p:cNvPr id="36" name="Picture 35">
            <a:extLst>
              <a:ext uri="{FF2B5EF4-FFF2-40B4-BE49-F238E27FC236}">
                <a16:creationId xmlns:a16="http://schemas.microsoft.com/office/drawing/2014/main" id="{D7ECC4EE-765B-42C0-B294-7AC797DA9968}"/>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814947" y="2359416"/>
            <a:ext cx="1336836" cy="1336836"/>
          </a:xfrm>
          <a:prstGeom prst="rect">
            <a:avLst/>
          </a:prstGeom>
        </p:spPr>
      </p:pic>
      <p:sp>
        <p:nvSpPr>
          <p:cNvPr id="37" name="Rectangle 36">
            <a:extLst>
              <a:ext uri="{FF2B5EF4-FFF2-40B4-BE49-F238E27FC236}">
                <a16:creationId xmlns:a16="http://schemas.microsoft.com/office/drawing/2014/main" id="{87230BF7-3BBC-462D-B330-6FF16A26F8CB}"/>
              </a:ext>
            </a:extLst>
          </p:cNvPr>
          <p:cNvSpPr/>
          <p:nvPr/>
        </p:nvSpPr>
        <p:spPr>
          <a:xfrm>
            <a:off x="7900548" y="2437764"/>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BAS</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28" name="TextBox 27">
            <a:extLst>
              <a:ext uri="{FF2B5EF4-FFF2-40B4-BE49-F238E27FC236}">
                <a16:creationId xmlns:a16="http://schemas.microsoft.com/office/drawing/2014/main" id="{E0BF0247-1257-4665-A3AF-AB1EE5385665}"/>
              </a:ext>
            </a:extLst>
          </p:cNvPr>
          <p:cNvSpPr txBox="1"/>
          <p:nvPr/>
        </p:nvSpPr>
        <p:spPr>
          <a:xfrm>
            <a:off x="10221971" y="1733303"/>
            <a:ext cx="1768785" cy="430887"/>
          </a:xfrm>
          <a:prstGeom prst="rect">
            <a:avLst/>
          </a:prstGeom>
          <a:noFill/>
        </p:spPr>
        <p:txBody>
          <a:bodyPr wrap="square" rtlCol="0">
            <a:spAutoFit/>
          </a:bodyPr>
          <a:lstStyle/>
          <a:p>
            <a:pPr algn="r"/>
            <a:r>
              <a:rPr lang="en-US" sz="1200" b="1" dirty="0"/>
              <a:t>Julie</a:t>
            </a:r>
            <a:r>
              <a:rPr lang="en-US" sz="900" b="1" dirty="0"/>
              <a:t> </a:t>
            </a:r>
          </a:p>
          <a:p>
            <a:pPr algn="r"/>
            <a:r>
              <a:rPr lang="en-US" sz="900" b="1" dirty="0"/>
              <a:t>(Fiori Developer)</a:t>
            </a:r>
          </a:p>
        </p:txBody>
      </p:sp>
      <p:cxnSp>
        <p:nvCxnSpPr>
          <p:cNvPr id="6" name="Connector: Elbow 5">
            <a:extLst>
              <a:ext uri="{FF2B5EF4-FFF2-40B4-BE49-F238E27FC236}">
                <a16:creationId xmlns:a16="http://schemas.microsoft.com/office/drawing/2014/main" id="{AEB0B4D7-D01A-4F2A-BDE3-471CDEBE2B0A}"/>
              </a:ext>
            </a:extLst>
          </p:cNvPr>
          <p:cNvCxnSpPr>
            <a:stCxn id="36" idx="1"/>
            <a:endCxn id="37" idx="3"/>
          </p:cNvCxnSpPr>
          <p:nvPr/>
        </p:nvCxnSpPr>
        <p:spPr>
          <a:xfrm rot="10800000" flipV="1">
            <a:off x="10119389" y="3027834"/>
            <a:ext cx="695560" cy="391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hought Bubble: Cloud 11">
            <a:extLst>
              <a:ext uri="{FF2B5EF4-FFF2-40B4-BE49-F238E27FC236}">
                <a16:creationId xmlns:a16="http://schemas.microsoft.com/office/drawing/2014/main" id="{D95F28D2-C727-426D-8336-E6079F6BE16A}"/>
              </a:ext>
            </a:extLst>
          </p:cNvPr>
          <p:cNvSpPr/>
          <p:nvPr/>
        </p:nvSpPr>
        <p:spPr>
          <a:xfrm>
            <a:off x="6526346" y="5233435"/>
            <a:ext cx="2928869" cy="1422203"/>
          </a:xfrm>
          <a:prstGeom prst="cloudCallout">
            <a:avLst>
              <a:gd name="adj1" fmla="val -15378"/>
              <a:gd name="adj2" fmla="val 41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GitHUB</a:t>
            </a:r>
            <a:endParaRPr lang="en-US" sz="1400" dirty="0">
              <a:solidFill>
                <a:schemeClr val="tx1"/>
              </a:solidFill>
            </a:endParaRPr>
          </a:p>
          <a:p>
            <a:pPr algn="ctr"/>
            <a:r>
              <a:rPr lang="en-US" sz="1400" dirty="0">
                <a:solidFill>
                  <a:schemeClr val="tx1"/>
                </a:solidFill>
              </a:rPr>
              <a:t>REMOTE Repository</a:t>
            </a:r>
          </a:p>
        </p:txBody>
      </p:sp>
      <p:cxnSp>
        <p:nvCxnSpPr>
          <p:cNvPr id="15" name="Connector: Elbow 14">
            <a:extLst>
              <a:ext uri="{FF2B5EF4-FFF2-40B4-BE49-F238E27FC236}">
                <a16:creationId xmlns:a16="http://schemas.microsoft.com/office/drawing/2014/main" id="{15BD898B-B86B-44AF-A5C2-A929643B172A}"/>
              </a:ext>
            </a:extLst>
          </p:cNvPr>
          <p:cNvCxnSpPr>
            <a:cxnSpLocks/>
            <a:stCxn id="10" idx="3"/>
            <a:endCxn id="12" idx="0"/>
          </p:cNvCxnSpPr>
          <p:nvPr/>
        </p:nvCxnSpPr>
        <p:spPr>
          <a:xfrm>
            <a:off x="5227586" y="3035557"/>
            <a:ext cx="1307844" cy="29089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C3437D4-469D-48A4-993E-074AC072265A}"/>
              </a:ext>
            </a:extLst>
          </p:cNvPr>
          <p:cNvSpPr txBox="1"/>
          <p:nvPr/>
        </p:nvSpPr>
        <p:spPr>
          <a:xfrm>
            <a:off x="5170636" y="4320462"/>
            <a:ext cx="1432630" cy="307777"/>
          </a:xfrm>
          <a:prstGeom prst="rect">
            <a:avLst/>
          </a:prstGeom>
          <a:noFill/>
        </p:spPr>
        <p:txBody>
          <a:bodyPr wrap="square" rtlCol="0">
            <a:spAutoFit/>
          </a:bodyPr>
          <a:lstStyle/>
          <a:p>
            <a:r>
              <a:rPr lang="en-US" sz="1400" b="1" dirty="0"/>
              <a:t>git push</a:t>
            </a:r>
          </a:p>
        </p:txBody>
      </p:sp>
      <p:cxnSp>
        <p:nvCxnSpPr>
          <p:cNvPr id="38" name="Connector: Elbow 37">
            <a:extLst>
              <a:ext uri="{FF2B5EF4-FFF2-40B4-BE49-F238E27FC236}">
                <a16:creationId xmlns:a16="http://schemas.microsoft.com/office/drawing/2014/main" id="{C46E740F-8752-4EA0-868B-44193021A1FE}"/>
              </a:ext>
            </a:extLst>
          </p:cNvPr>
          <p:cNvCxnSpPr>
            <a:stCxn id="12" idx="3"/>
            <a:endCxn id="37" idx="1"/>
          </p:cNvCxnSpPr>
          <p:nvPr/>
        </p:nvCxnSpPr>
        <p:spPr>
          <a:xfrm rot="16200000" flipV="1">
            <a:off x="6821793" y="4145764"/>
            <a:ext cx="2247742" cy="90232"/>
          </a:xfrm>
          <a:prstGeom prst="bentConnector4">
            <a:avLst>
              <a:gd name="adj1" fmla="val 34194"/>
              <a:gd name="adj2" fmla="val 187623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5991BBC-69EB-4DD0-B244-5D6F3EFF914B}"/>
              </a:ext>
            </a:extLst>
          </p:cNvPr>
          <p:cNvSpPr txBox="1"/>
          <p:nvPr/>
        </p:nvSpPr>
        <p:spPr>
          <a:xfrm>
            <a:off x="5950147" y="2569682"/>
            <a:ext cx="1928169" cy="307777"/>
          </a:xfrm>
          <a:prstGeom prst="rect">
            <a:avLst/>
          </a:prstGeom>
          <a:noFill/>
        </p:spPr>
        <p:txBody>
          <a:bodyPr wrap="square" rtlCol="0">
            <a:spAutoFit/>
          </a:bodyPr>
          <a:lstStyle/>
          <a:p>
            <a:r>
              <a:rPr lang="en-US" sz="1400" b="1" dirty="0"/>
              <a:t>git clone &lt;REPO&gt;</a:t>
            </a:r>
          </a:p>
        </p:txBody>
      </p:sp>
      <p:sp>
        <p:nvSpPr>
          <p:cNvPr id="40" name="Rectangle: Top Corners Snipped 39">
            <a:extLst>
              <a:ext uri="{FF2B5EF4-FFF2-40B4-BE49-F238E27FC236}">
                <a16:creationId xmlns:a16="http://schemas.microsoft.com/office/drawing/2014/main" id="{59547D39-38DB-486A-85D3-DC79B7C580F3}"/>
              </a:ext>
            </a:extLst>
          </p:cNvPr>
          <p:cNvSpPr/>
          <p:nvPr/>
        </p:nvSpPr>
        <p:spPr>
          <a:xfrm>
            <a:off x="9746375" y="5112142"/>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41" name="Connector: Elbow 40">
            <a:extLst>
              <a:ext uri="{FF2B5EF4-FFF2-40B4-BE49-F238E27FC236}">
                <a16:creationId xmlns:a16="http://schemas.microsoft.com/office/drawing/2014/main" id="{32EB6704-F7F6-4025-8DB1-BF2F2DA72ABE}"/>
              </a:ext>
            </a:extLst>
          </p:cNvPr>
          <p:cNvCxnSpPr>
            <a:cxnSpLocks/>
            <a:stCxn id="37" idx="2"/>
            <a:endCxn id="40" idx="3"/>
          </p:cNvCxnSpPr>
          <p:nvPr/>
        </p:nvCxnSpPr>
        <p:spPr>
          <a:xfrm rot="16200000" flipH="1">
            <a:off x="9263460" y="3442760"/>
            <a:ext cx="1415889" cy="19228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Cube 41">
            <a:extLst>
              <a:ext uri="{FF2B5EF4-FFF2-40B4-BE49-F238E27FC236}">
                <a16:creationId xmlns:a16="http://schemas.microsoft.com/office/drawing/2014/main" id="{9379CE95-B542-4321-A12D-CF291F542C90}"/>
              </a:ext>
            </a:extLst>
          </p:cNvPr>
          <p:cNvSpPr/>
          <p:nvPr/>
        </p:nvSpPr>
        <p:spPr>
          <a:xfrm>
            <a:off x="10324878" y="5511466"/>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45" name="Rectangle 44">
            <a:extLst>
              <a:ext uri="{FF2B5EF4-FFF2-40B4-BE49-F238E27FC236}">
                <a16:creationId xmlns:a16="http://schemas.microsoft.com/office/drawing/2014/main" id="{465010CB-7B63-4643-873F-C0ED6A7B9E27}"/>
              </a:ext>
            </a:extLst>
          </p:cNvPr>
          <p:cNvSpPr/>
          <p:nvPr/>
        </p:nvSpPr>
        <p:spPr>
          <a:xfrm>
            <a:off x="9104577" y="3824790"/>
            <a:ext cx="3014731" cy="523220"/>
          </a:xfrm>
          <a:prstGeom prst="rect">
            <a:avLst/>
          </a:prstGeom>
        </p:spPr>
        <p:txBody>
          <a:bodyPr wrap="square">
            <a:spAutoFit/>
          </a:bodyPr>
          <a:lstStyle/>
          <a:p>
            <a:r>
              <a:rPr lang="en-US" sz="1400" b="1" dirty="0"/>
              <a:t>git add . / git add &lt;filename&gt;</a:t>
            </a:r>
          </a:p>
          <a:p>
            <a:r>
              <a:rPr lang="en-US" sz="1400" b="1" dirty="0"/>
              <a:t>git commit –m &lt;change text&gt;</a:t>
            </a:r>
          </a:p>
        </p:txBody>
      </p:sp>
      <p:cxnSp>
        <p:nvCxnSpPr>
          <p:cNvPr id="46" name="Connector: Elbow 45">
            <a:extLst>
              <a:ext uri="{FF2B5EF4-FFF2-40B4-BE49-F238E27FC236}">
                <a16:creationId xmlns:a16="http://schemas.microsoft.com/office/drawing/2014/main" id="{57626273-4552-4EA6-9115-6DCA1E1E3822}"/>
              </a:ext>
            </a:extLst>
          </p:cNvPr>
          <p:cNvCxnSpPr>
            <a:cxnSpLocks/>
          </p:cNvCxnSpPr>
          <p:nvPr/>
        </p:nvCxnSpPr>
        <p:spPr>
          <a:xfrm rot="5400000">
            <a:off x="7682839" y="4216188"/>
            <a:ext cx="1568634" cy="4658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BB05E00-B16C-49DE-8308-8C1354C4FCF7}"/>
              </a:ext>
            </a:extLst>
          </p:cNvPr>
          <p:cNvSpPr txBox="1"/>
          <p:nvPr/>
        </p:nvSpPr>
        <p:spPr>
          <a:xfrm>
            <a:off x="7812664" y="3908102"/>
            <a:ext cx="1432630" cy="307777"/>
          </a:xfrm>
          <a:prstGeom prst="rect">
            <a:avLst/>
          </a:prstGeom>
          <a:noFill/>
        </p:spPr>
        <p:txBody>
          <a:bodyPr wrap="square" rtlCol="0">
            <a:spAutoFit/>
          </a:bodyPr>
          <a:lstStyle/>
          <a:p>
            <a:r>
              <a:rPr lang="en-US" sz="1400" b="1" dirty="0"/>
              <a:t>git push</a:t>
            </a:r>
          </a:p>
        </p:txBody>
      </p:sp>
      <p:sp>
        <p:nvSpPr>
          <p:cNvPr id="50" name="Cube 49">
            <a:extLst>
              <a:ext uri="{FF2B5EF4-FFF2-40B4-BE49-F238E27FC236}">
                <a16:creationId xmlns:a16="http://schemas.microsoft.com/office/drawing/2014/main" id="{36EB0AB4-39E8-4E8C-8AD2-593A594EE022}"/>
              </a:ext>
            </a:extLst>
          </p:cNvPr>
          <p:cNvSpPr/>
          <p:nvPr/>
        </p:nvSpPr>
        <p:spPr>
          <a:xfrm>
            <a:off x="8402005" y="2947230"/>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Tree>
    <p:extLst>
      <p:ext uri="{BB962C8B-B14F-4D97-AF65-F5344CB8AC3E}">
        <p14:creationId xmlns:p14="http://schemas.microsoft.com/office/powerpoint/2010/main" val="3303662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sap.com/wp-content/uploads/2019/11/gCTS_Id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76" y="4448565"/>
            <a:ext cx="5324321" cy="231830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noAutofit/>
          </a:bodyPr>
          <a:lstStyle/>
          <a:p>
            <a:r>
              <a:rPr lang="en-US" dirty="0">
                <a:latin typeface="Cooper Black" panose="0208090404030B020404" pitchFamily="18" charset="0"/>
              </a:rPr>
              <a:t>What is ABAP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85720"/>
            <a:ext cx="10771237" cy="3416320"/>
          </a:xfrm>
          <a:prstGeom prst="rect">
            <a:avLst/>
          </a:prstGeom>
        </p:spPr>
        <p:txBody>
          <a:bodyPr wrap="square">
            <a:spAutoFit/>
          </a:bodyPr>
          <a:lstStyle/>
          <a:p>
            <a:pPr algn="just"/>
            <a:r>
              <a:rPr lang="en-US" sz="1800" dirty="0">
                <a:solidFill>
                  <a:srgbClr val="000000"/>
                </a:solidFill>
              </a:rPr>
              <a:t>abapGit is a tool to import and export code between ABAP systems. If a developer has a developer key to the system, the developer can perform these actions already. abapGit enables the developer to do mass export/changes/imports but not more than already possible to do manually.</a:t>
            </a:r>
          </a:p>
          <a:p>
            <a:pPr algn="just"/>
            <a:endParaRPr lang="en-US" sz="1800" dirty="0">
              <a:solidFill>
                <a:srgbClr val="000000"/>
              </a:solidFill>
            </a:endParaRPr>
          </a:p>
          <a:p>
            <a:pPr algn="just"/>
            <a:r>
              <a:rPr lang="en-US" sz="1800" dirty="0">
                <a:solidFill>
                  <a:srgbClr val="000000"/>
                </a:solidFill>
              </a:rPr>
              <a:t>Running automated security checks on the abapGit code will by design give a lot of errors, as abapGit will import, overwrite and change ABAP artifacts in the system in ways that might not be intended. Always review all code in remote repositories before importing to the target system, this is possible because abapGit is plain text unlike traditional transport files.</a:t>
            </a:r>
          </a:p>
          <a:p>
            <a:pPr algn="just"/>
            <a:endParaRPr lang="en-US" sz="1800" dirty="0">
              <a:solidFill>
                <a:srgbClr val="000000"/>
              </a:solidFill>
            </a:endParaRPr>
          </a:p>
          <a:p>
            <a:pPr algn="just"/>
            <a:r>
              <a:rPr lang="en-US" sz="1800" dirty="0">
                <a:solidFill>
                  <a:srgbClr val="000000"/>
                </a:solidFill>
              </a:rPr>
              <a:t>That being said, abapGit is used by mutiple </a:t>
            </a:r>
            <a:r>
              <a:rPr lang="en-US" sz="1800" dirty="0">
                <a:solidFill>
                  <a:srgbClr val="4078C0"/>
                </a:solidFill>
                <a:hlinkClick r:id="rId4"/>
              </a:rPr>
              <a:t>organizations</a:t>
            </a:r>
            <a:r>
              <a:rPr lang="en-US" sz="1800" dirty="0">
                <a:solidFill>
                  <a:srgbClr val="000000"/>
                </a:solidFill>
              </a:rPr>
              <a:t>, all abapGit changes are reviewed via pull requests. And all 100+ </a:t>
            </a:r>
            <a:r>
              <a:rPr lang="en-US" sz="1800" dirty="0">
                <a:solidFill>
                  <a:srgbClr val="4078C0"/>
                </a:solidFill>
                <a:hlinkClick r:id="rId5"/>
              </a:rPr>
              <a:t>repository watchers</a:t>
            </a:r>
            <a:r>
              <a:rPr lang="en-US" sz="1800" dirty="0">
                <a:solidFill>
                  <a:srgbClr val="000000"/>
                </a:solidFill>
              </a:rPr>
              <a:t> are automatically notified for every change to the code base, so potentially all changes are looked at by more people than tradtional enterprise products.</a:t>
            </a:r>
            <a:endParaRPr lang="en-US" sz="1800" b="0" i="0" dirty="0">
              <a:solidFill>
                <a:srgbClr val="000000"/>
              </a:solidFill>
              <a:effectLst/>
            </a:endParaRPr>
          </a:p>
        </p:txBody>
      </p:sp>
    </p:spTree>
    <p:extLst>
      <p:ext uri="{BB962C8B-B14F-4D97-AF65-F5344CB8AC3E}">
        <p14:creationId xmlns:p14="http://schemas.microsoft.com/office/powerpoint/2010/main" val="101972743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82526"/>
            <a:ext cx="10771236" cy="646331"/>
          </a:xfrm>
          <a:prstGeom prst="rect">
            <a:avLst/>
          </a:prstGeom>
        </p:spPr>
        <p:txBody>
          <a:bodyPr wrap="square">
            <a:spAutoFit/>
          </a:bodyPr>
          <a:lstStyle/>
          <a:p>
            <a:r>
              <a:rPr lang="en-US" sz="1800" dirty="0">
                <a:solidFill>
                  <a:srgbClr val="000000"/>
                </a:solidFill>
              </a:rPr>
              <a:t>It is a community effort to support the project, recommend </a:t>
            </a:r>
            <a:r>
              <a:rPr lang="en-US" sz="1800" dirty="0">
                <a:solidFill>
                  <a:srgbClr val="4078C0"/>
                </a:solidFill>
                <a:hlinkClick r:id="rId3"/>
              </a:rPr>
              <a:t>watching</a:t>
            </a:r>
            <a:r>
              <a:rPr lang="en-US" sz="1800" dirty="0">
                <a:solidFill>
                  <a:srgbClr val="000000"/>
                </a:solidFill>
              </a:rPr>
              <a:t> the project to get a feeling about issue resolution. Everyone can suggest changes to abapGit via </a:t>
            </a:r>
            <a:r>
              <a:rPr lang="en-US" sz="1800" dirty="0">
                <a:solidFill>
                  <a:srgbClr val="4078C0"/>
                </a:solidFill>
                <a:hlinkClick r:id="rId4"/>
              </a:rPr>
              <a:t>pull requests</a:t>
            </a:r>
            <a:r>
              <a:rPr lang="en-US" sz="1800" dirty="0">
                <a:solidFill>
                  <a:srgbClr val="000000"/>
                </a:solidFill>
              </a:rPr>
              <a:t>.</a:t>
            </a:r>
            <a:endParaRPr lang="en-US" sz="1800" dirty="0"/>
          </a:p>
        </p:txBody>
      </p:sp>
      <p:pic>
        <p:nvPicPr>
          <p:cNvPr id="1026" name="Picture 2" descr="https://docs.abapgit.org/img/abapgit_1_99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044" y="1693608"/>
            <a:ext cx="6399557" cy="50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376922"/>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796"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p:cNvPicPr>
            <a:picLocks noChangeAspect="1"/>
          </p:cNvPicPr>
          <p:nvPr/>
        </p:nvPicPr>
        <p:blipFill rotWithShape="1">
          <a:blip r:embed="rId3"/>
          <a:srcRect r="12795"/>
          <a:stretch/>
        </p:blipFill>
        <p:spPr>
          <a:xfrm>
            <a:off x="549796" y="1988840"/>
            <a:ext cx="5484971" cy="2555726"/>
          </a:xfrm>
          <a:prstGeom prst="rect">
            <a:avLst/>
          </a:prstGeom>
        </p:spPr>
      </p:pic>
      <p:sp>
        <p:nvSpPr>
          <p:cNvPr id="4" name="Rectangle 3"/>
          <p:cNvSpPr/>
          <p:nvPr/>
        </p:nvSpPr>
        <p:spPr>
          <a:xfrm>
            <a:off x="549796" y="978765"/>
            <a:ext cx="5700995" cy="646331"/>
          </a:xfrm>
          <a:prstGeom prst="rect">
            <a:avLst/>
          </a:prstGeom>
        </p:spPr>
        <p:txBody>
          <a:bodyPr wrap="square">
            <a:spAutoFit/>
          </a:bodyPr>
          <a:lstStyle/>
          <a:p>
            <a:r>
              <a:rPr lang="en-US" sz="1800" dirty="0">
                <a:solidFill>
                  <a:srgbClr val="000000"/>
                </a:solidFill>
              </a:rPr>
              <a:t>Step 1. Go to </a:t>
            </a:r>
            <a:r>
              <a:rPr lang="en-US" sz="1800" dirty="0">
                <a:solidFill>
                  <a:srgbClr val="000000"/>
                </a:solidFill>
                <a:hlinkClick r:id="rId4"/>
              </a:rPr>
              <a:t>https://docs.abapgit.org/ </a:t>
            </a:r>
            <a:r>
              <a:rPr lang="en-US" sz="1800" dirty="0">
                <a:solidFill>
                  <a:srgbClr val="000000"/>
                </a:solidFill>
              </a:rPr>
              <a:t> in browser and click on Latest Build.</a:t>
            </a:r>
            <a:endParaRPr lang="en-US" sz="1800" dirty="0"/>
          </a:p>
        </p:txBody>
      </p:sp>
      <p:pic>
        <p:nvPicPr>
          <p:cNvPr id="8" name="Picture 7"/>
          <p:cNvPicPr>
            <a:picLocks noChangeAspect="1"/>
          </p:cNvPicPr>
          <p:nvPr/>
        </p:nvPicPr>
        <p:blipFill rotWithShape="1">
          <a:blip r:embed="rId5"/>
          <a:srcRect r="19716"/>
          <a:stretch/>
        </p:blipFill>
        <p:spPr>
          <a:xfrm>
            <a:off x="6479109" y="1355052"/>
            <a:ext cx="5519960" cy="4114286"/>
          </a:xfrm>
          <a:prstGeom prst="rect">
            <a:avLst/>
          </a:prstGeom>
        </p:spPr>
      </p:pic>
      <p:sp>
        <p:nvSpPr>
          <p:cNvPr id="9" name="Rectangle 8"/>
          <p:cNvSpPr/>
          <p:nvPr/>
        </p:nvSpPr>
        <p:spPr>
          <a:xfrm>
            <a:off x="6514097" y="5517232"/>
            <a:ext cx="5700995" cy="369332"/>
          </a:xfrm>
          <a:prstGeom prst="rect">
            <a:avLst/>
          </a:prstGeom>
        </p:spPr>
        <p:txBody>
          <a:bodyPr wrap="square">
            <a:spAutoFit/>
          </a:bodyPr>
          <a:lstStyle/>
          <a:p>
            <a:r>
              <a:rPr lang="en-US" sz="1800" dirty="0">
                <a:solidFill>
                  <a:srgbClr val="000000"/>
                </a:solidFill>
              </a:rPr>
              <a:t>Step 2. Copy this Code.</a:t>
            </a:r>
            <a:endParaRPr lang="en-US" sz="1800" dirty="0"/>
          </a:p>
        </p:txBody>
      </p:sp>
      <p:sp>
        <p:nvSpPr>
          <p:cNvPr id="5" name="Chevron 4"/>
          <p:cNvSpPr/>
          <p:nvPr/>
        </p:nvSpPr>
        <p:spPr>
          <a:xfrm>
            <a:off x="6082118"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793125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p:cNvPicPr>
            <a:picLocks noChangeAspect="1"/>
          </p:cNvPicPr>
          <p:nvPr/>
        </p:nvPicPr>
        <p:blipFill>
          <a:blip r:embed="rId3"/>
          <a:stretch>
            <a:fillRect/>
          </a:stretch>
        </p:blipFill>
        <p:spPr>
          <a:xfrm>
            <a:off x="609441" y="1719686"/>
            <a:ext cx="5257835" cy="3571429"/>
          </a:xfrm>
          <a:prstGeom prst="rect">
            <a:avLst/>
          </a:prstGeom>
        </p:spPr>
      </p:pic>
      <p:sp>
        <p:nvSpPr>
          <p:cNvPr id="8" name="Rectangle 7"/>
          <p:cNvSpPr/>
          <p:nvPr/>
        </p:nvSpPr>
        <p:spPr>
          <a:xfrm>
            <a:off x="609441" y="899721"/>
            <a:ext cx="5700995" cy="646331"/>
          </a:xfrm>
          <a:prstGeom prst="rect">
            <a:avLst/>
          </a:prstGeom>
        </p:spPr>
        <p:txBody>
          <a:bodyPr wrap="square">
            <a:spAutoFit/>
          </a:bodyPr>
          <a:lstStyle/>
          <a:p>
            <a:r>
              <a:rPr lang="en-US" sz="1800" dirty="0">
                <a:solidFill>
                  <a:srgbClr val="000000"/>
                </a:solidFill>
              </a:rPr>
              <a:t>Step 3. Open SAP Gui Go to T-Code SE38 for Building Report, give any name to report and click on create.</a:t>
            </a:r>
            <a:endParaRPr lang="en-US" sz="1800" dirty="0"/>
          </a:p>
        </p:txBody>
      </p:sp>
      <p:pic>
        <p:nvPicPr>
          <p:cNvPr id="3" name="Picture 2"/>
          <p:cNvPicPr>
            <a:picLocks noChangeAspect="1"/>
          </p:cNvPicPr>
          <p:nvPr/>
        </p:nvPicPr>
        <p:blipFill rotWithShape="1">
          <a:blip r:embed="rId4"/>
          <a:srcRect l="1" r="18867"/>
          <a:stretch/>
        </p:blipFill>
        <p:spPr>
          <a:xfrm>
            <a:off x="6437088" y="1719686"/>
            <a:ext cx="5328592" cy="3626806"/>
          </a:xfrm>
          <a:prstGeom prst="rect">
            <a:avLst/>
          </a:prstGeom>
        </p:spPr>
      </p:pic>
      <p:sp>
        <p:nvSpPr>
          <p:cNvPr id="9" name="Rectangle 8"/>
          <p:cNvSpPr/>
          <p:nvPr/>
        </p:nvSpPr>
        <p:spPr>
          <a:xfrm>
            <a:off x="6454453" y="5373216"/>
            <a:ext cx="5311228" cy="369332"/>
          </a:xfrm>
          <a:prstGeom prst="rect">
            <a:avLst/>
          </a:prstGeom>
        </p:spPr>
        <p:txBody>
          <a:bodyPr wrap="square">
            <a:spAutoFit/>
          </a:bodyPr>
          <a:lstStyle/>
          <a:p>
            <a:r>
              <a:rPr lang="en-US" sz="1800" dirty="0">
                <a:solidFill>
                  <a:srgbClr val="000000"/>
                </a:solidFill>
              </a:rPr>
              <a:t>Step 4. Paste the Copied Copy in this report.</a:t>
            </a:r>
            <a:endParaRPr lang="en-US" sz="1800" dirty="0"/>
          </a:p>
        </p:txBody>
      </p:sp>
      <p:sp>
        <p:nvSpPr>
          <p:cNvPr id="10" name="Chevron 9"/>
          <p:cNvSpPr/>
          <p:nvPr/>
        </p:nvSpPr>
        <p:spPr>
          <a:xfrm>
            <a:off x="5938102" y="3140968"/>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4601523"/>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6" name="Rectangle 5"/>
          <p:cNvSpPr/>
          <p:nvPr/>
        </p:nvSpPr>
        <p:spPr>
          <a:xfrm>
            <a:off x="609441" y="1448961"/>
            <a:ext cx="5311228" cy="369332"/>
          </a:xfrm>
          <a:prstGeom prst="rect">
            <a:avLst/>
          </a:prstGeom>
        </p:spPr>
        <p:txBody>
          <a:bodyPr wrap="square">
            <a:spAutoFit/>
          </a:bodyPr>
          <a:lstStyle/>
          <a:p>
            <a:r>
              <a:rPr lang="en-US" sz="1800" dirty="0">
                <a:solidFill>
                  <a:srgbClr val="000000"/>
                </a:solidFill>
              </a:rPr>
              <a:t>Step 5. After the Execution, abapGit Screen  </a:t>
            </a:r>
            <a:endParaRPr lang="en-US" sz="1800" dirty="0"/>
          </a:p>
        </p:txBody>
      </p:sp>
      <p:pic>
        <p:nvPicPr>
          <p:cNvPr id="3" name="Picture 2"/>
          <p:cNvPicPr>
            <a:picLocks noChangeAspect="1"/>
          </p:cNvPicPr>
          <p:nvPr/>
        </p:nvPicPr>
        <p:blipFill>
          <a:blip r:embed="rId3"/>
          <a:stretch>
            <a:fillRect/>
          </a:stretch>
        </p:blipFill>
        <p:spPr>
          <a:xfrm>
            <a:off x="609441" y="1988840"/>
            <a:ext cx="4764891" cy="2448272"/>
          </a:xfrm>
          <a:prstGeom prst="rect">
            <a:avLst/>
          </a:prstGeom>
        </p:spPr>
      </p:pic>
      <p:pic>
        <p:nvPicPr>
          <p:cNvPr id="4" name="Picture 3"/>
          <p:cNvPicPr>
            <a:picLocks noChangeAspect="1"/>
          </p:cNvPicPr>
          <p:nvPr/>
        </p:nvPicPr>
        <p:blipFill rotWithShape="1">
          <a:blip r:embed="rId4"/>
          <a:srcRect l="10881" r="6603"/>
          <a:stretch/>
        </p:blipFill>
        <p:spPr>
          <a:xfrm>
            <a:off x="5920669" y="1412856"/>
            <a:ext cx="5849821" cy="3375334"/>
          </a:xfrm>
          <a:prstGeom prst="rect">
            <a:avLst/>
          </a:prstGeom>
        </p:spPr>
      </p:pic>
      <p:sp>
        <p:nvSpPr>
          <p:cNvPr id="5" name="Rectangle 4"/>
          <p:cNvSpPr/>
          <p:nvPr/>
        </p:nvSpPr>
        <p:spPr>
          <a:xfrm>
            <a:off x="5962995" y="4879214"/>
            <a:ext cx="5460009" cy="646331"/>
          </a:xfrm>
          <a:prstGeom prst="rect">
            <a:avLst/>
          </a:prstGeom>
        </p:spPr>
        <p:txBody>
          <a:bodyPr wrap="square">
            <a:spAutoFit/>
          </a:bodyPr>
          <a:lstStyle/>
          <a:p>
            <a:r>
              <a:rPr lang="en-US" sz="1800" dirty="0">
                <a:solidFill>
                  <a:srgbClr val="000000"/>
                </a:solidFill>
              </a:rPr>
              <a:t>Step 6. Go back to Bowser side and click on Installing Online Repo   </a:t>
            </a:r>
            <a:endParaRPr lang="en-US" sz="1800" dirty="0"/>
          </a:p>
        </p:txBody>
      </p:sp>
      <p:sp>
        <p:nvSpPr>
          <p:cNvPr id="10" name="Chevron 9"/>
          <p:cNvSpPr/>
          <p:nvPr/>
        </p:nvSpPr>
        <p:spPr>
          <a:xfrm>
            <a:off x="5434046"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4547779"/>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1026" name="Picture 2" descr="https://docs.abapgit.org/img/clon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874274"/>
            <a:ext cx="4896544" cy="4613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s.abapgit.org/img/instal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2826861"/>
            <a:ext cx="5544616" cy="2703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052" y="950944"/>
            <a:ext cx="10750625" cy="923330"/>
          </a:xfrm>
          <a:prstGeom prst="rect">
            <a:avLst/>
          </a:prstGeom>
        </p:spPr>
        <p:txBody>
          <a:bodyPr wrap="square">
            <a:spAutoFit/>
          </a:bodyPr>
          <a:lstStyle/>
          <a:p>
            <a:pPr algn="just"/>
            <a:r>
              <a:rPr lang="en-US" sz="1800" dirty="0">
                <a:solidFill>
                  <a:srgbClr val="000000"/>
                </a:solidFill>
              </a:rPr>
              <a:t>Step 7. Enter the url for the Github project, eg https://github.com/larshp/Datamatrix along with a package name, eg. $DATAMATRIX. If the package does not exist yet, it will be created automatically when pulling. Alternatively, you can select “Create Package” to create the package manually with your own settings.</a:t>
            </a:r>
            <a:endParaRPr lang="en-US" sz="1800" b="0" i="0" dirty="0">
              <a:solidFill>
                <a:srgbClr val="000000"/>
              </a:solidFill>
              <a:effectLst/>
            </a:endParaRPr>
          </a:p>
        </p:txBody>
      </p:sp>
      <p:sp>
        <p:nvSpPr>
          <p:cNvPr id="3" name="Rectangle 2"/>
          <p:cNvSpPr/>
          <p:nvPr/>
        </p:nvSpPr>
        <p:spPr>
          <a:xfrm>
            <a:off x="6454453" y="5530006"/>
            <a:ext cx="5544616" cy="923330"/>
          </a:xfrm>
          <a:prstGeom prst="rect">
            <a:avLst/>
          </a:prstGeom>
        </p:spPr>
        <p:txBody>
          <a:bodyPr wrap="square">
            <a:spAutoFit/>
          </a:bodyPr>
          <a:lstStyle/>
          <a:p>
            <a:r>
              <a:rPr lang="en-US" sz="1800" dirty="0">
                <a:solidFill>
                  <a:srgbClr val="000000"/>
                </a:solidFill>
              </a:rPr>
              <a:t>Step 8.Select “Clone Online Repo”</a:t>
            </a:r>
          </a:p>
          <a:p>
            <a:r>
              <a:rPr lang="en-US" sz="1800" dirty="0">
                <a:solidFill>
                  <a:srgbClr val="000000"/>
                </a:solidFill>
              </a:rPr>
              <a:t>Select “Pull” to copy all objects from the Git repository into the SAP system</a:t>
            </a:r>
            <a:endParaRPr lang="en-US" sz="1800" b="0" i="0" dirty="0">
              <a:solidFill>
                <a:srgbClr val="000000"/>
              </a:solidFill>
              <a:effectLst/>
            </a:endParaRPr>
          </a:p>
        </p:txBody>
      </p:sp>
      <p:sp>
        <p:nvSpPr>
          <p:cNvPr id="9" name="Chevron 8"/>
          <p:cNvSpPr/>
          <p:nvPr/>
        </p:nvSpPr>
        <p:spPr>
          <a:xfrm>
            <a:off x="5722078" y="3933056"/>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81791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Introduction – Flexible Service Consumption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3" name="Rounded Rectangle 2"/>
          <p:cNvSpPr/>
          <p:nvPr/>
        </p:nvSpPr>
        <p:spPr>
          <a:xfrm>
            <a:off x="0" y="908720"/>
            <a:ext cx="10033487" cy="37542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800" dirty="0">
                <a:solidFill>
                  <a:prstClr val="black"/>
                </a:solidFill>
              </a:rPr>
              <a:t>For a more flexible service consumption, every transactional business object is projected into a service specific context. In other words, only those elements of the data model and those behavior characteristics and operations that are needed in the relevant business service context are exposed for the service.</a:t>
            </a:r>
          </a:p>
          <a:p>
            <a:pPr lvl="0" algn="just"/>
            <a:endParaRPr lang="en-US" sz="1800" dirty="0">
              <a:solidFill>
                <a:prstClr val="black"/>
              </a:solidFill>
            </a:endParaRPr>
          </a:p>
          <a:p>
            <a:pPr lvl="0" algn="just"/>
            <a:r>
              <a:rPr lang="en-US" sz="1800" dirty="0">
                <a:solidFill>
                  <a:prstClr val="black"/>
                </a:solidFill>
              </a:rPr>
              <a:t>By means of projections, you can expose one BO in different business contexts by using different BO subsets. The general business logic is defined in the BO whereas the BO projection adopts a subset of the business logic.</a:t>
            </a:r>
          </a:p>
          <a:p>
            <a:pPr lvl="0" algn="just"/>
            <a:endParaRPr lang="en-US" sz="1800" dirty="0">
              <a:solidFill>
                <a:prstClr val="black"/>
              </a:solidFill>
            </a:endParaRPr>
          </a:p>
          <a:p>
            <a:pPr lvl="0" algn="just"/>
            <a:r>
              <a:rPr lang="en-US" sz="1800" dirty="0">
                <a:solidFill>
                  <a:prstClr val="black"/>
                </a:solidFill>
              </a:rPr>
              <a:t>A layering with projections enables robust application programming. You can change or enhance the BO without changing the exposed service as the scope of the service is defined in the projection layer. Enhancing the business object with additional structure or behavior does not have any effect on the resulting service.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1383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07</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Approver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05522"/>
            <a:ext cx="11229191" cy="5262979"/>
          </a:xfrm>
          <a:prstGeom prst="rect">
            <a:avLst/>
          </a:prstGeom>
        </p:spPr>
        <p:txBody>
          <a:bodyPr wrap="square">
            <a:spAutoFit/>
          </a:bodyPr>
          <a:lstStyle/>
          <a:p>
            <a:pPr marL="285750" indent="-285750" algn="just">
              <a:buFont typeface="Wingdings" panose="05000000000000000000" pitchFamily="2" charset="2"/>
              <a:buChar char="§"/>
            </a:pPr>
            <a:r>
              <a:rPr lang="en-US" sz="1600" b="1" u="sng" dirty="0"/>
              <a:t>Travel Projection CDS View for Approver BO</a:t>
            </a:r>
          </a:p>
          <a:p>
            <a:pPr algn="just"/>
            <a:r>
              <a:rPr lang="en-US" sz="1600" dirty="0"/>
              <a:t>Except for the actions, which are different in the processor and the approver projection, the CDS projection views for the processor and the approver BO are identical. Minor changes can be detected in the field label of the field TravelID and TravelStatus. This results from the fact, that the approver does not create new travel entries. It is not necessary for this role to know the number range of the TravelID or the possible values of the TravelStatus. In addition, the approver BO projection has gained a selection field for the TravelStatus to make it easier for the approver to filter for open/accepted/rejected travels.</a:t>
            </a:r>
          </a:p>
          <a:p>
            <a:pPr algn="just"/>
            <a:endParaRPr lang="en-US" sz="1600" dirty="0"/>
          </a:p>
          <a:p>
            <a:pPr marL="285750" indent="-285750" algn="just">
              <a:buFont typeface="Wingdings" panose="05000000000000000000" pitchFamily="2" charset="2"/>
              <a:buChar char="§"/>
            </a:pPr>
            <a:r>
              <a:rPr lang="en-US" sz="1600" b="1" u="sng" dirty="0"/>
              <a:t>Actions</a:t>
            </a:r>
          </a:p>
          <a:p>
            <a:pPr algn="just"/>
            <a:r>
              <a:rPr lang="en-US" sz="1600" dirty="0"/>
              <a:t>The position and the label for the action button must be defined in the CDS projection views. In the case of an approver, the available actions concerning the travel entity set are Accept Travel and Reject Travel. The implementation of these actions is done in the behavior implementation . It is simply the UI appearance that needs to be configured in the projection view. The action buttons for the respective actions are designed to appear on the travel list report page and on the travel object page. That is why the annotations are used in the list item and identification UI annotation. When executing the action on the list report page, a travel instance must be selected to assign an instance for the instance-bound action. On the object page, the instance for which the action shall be executed is clear.</a:t>
            </a:r>
          </a:p>
          <a:p>
            <a:pPr algn="just"/>
            <a:endParaRPr lang="en-US" sz="1600" dirty="0"/>
          </a:p>
          <a:p>
            <a:pPr marL="285750" indent="-285750" algn="just">
              <a:buFont typeface="Wingdings" panose="05000000000000000000" pitchFamily="2" charset="2"/>
              <a:buChar char="§"/>
            </a:pPr>
            <a:r>
              <a:rPr lang="en-US" sz="1600" b="1" u="sng" dirty="0"/>
              <a:t>Booking Projection CDS View for Approver BO</a:t>
            </a:r>
          </a:p>
          <a:p>
            <a:pPr algn="just"/>
            <a:r>
              <a:rPr lang="en-US" sz="1600" dirty="0"/>
              <a:t>The CDS projection views for the processor and the approver BO are almost identical.</a:t>
            </a:r>
          </a:p>
          <a:p>
            <a:pPr algn="just"/>
            <a:r>
              <a:rPr lang="en-US" sz="1600" dirty="0"/>
              <a:t>Value helps are not necessary for the interpretation of the approver role in this scenario. As the booking entity is a read-only entity in this scenario and selection fields with value helps cannot be defined for a sub entity, value helps cannot be applied and thus are not necessary to be defined for the booking entity.</a:t>
            </a:r>
          </a:p>
        </p:txBody>
      </p:sp>
    </p:spTree>
    <p:extLst>
      <p:ext uri="{BB962C8B-B14F-4D97-AF65-F5344CB8AC3E}">
        <p14:creationId xmlns:p14="http://schemas.microsoft.com/office/powerpoint/2010/main" val="16649601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Implementing Approver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71486"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46725" y="1421582"/>
            <a:ext cx="4733953" cy="5175770"/>
          </a:xfrm>
          <a:prstGeom prst="rect">
            <a:avLst/>
          </a:prstGeom>
        </p:spPr>
      </p:pic>
      <p:pic>
        <p:nvPicPr>
          <p:cNvPr id="3" name="Picture 2"/>
          <p:cNvPicPr>
            <a:picLocks noChangeAspect="1"/>
          </p:cNvPicPr>
          <p:nvPr/>
        </p:nvPicPr>
        <p:blipFill rotWithShape="1">
          <a:blip r:embed="rId4"/>
          <a:srcRect b="2719"/>
          <a:stretch/>
        </p:blipFill>
        <p:spPr>
          <a:xfrm>
            <a:off x="729277" y="1412776"/>
            <a:ext cx="5043038" cy="5184576"/>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29277" y="908720"/>
            <a:ext cx="3845220" cy="400110"/>
          </a:xfrm>
          <a:prstGeom prst="rect">
            <a:avLst/>
          </a:prstGeom>
        </p:spPr>
        <p:txBody>
          <a:bodyPr wrap="none">
            <a:spAutoFit/>
          </a:bodyPr>
          <a:lstStyle/>
          <a:p>
            <a:r>
              <a:rPr lang="en-US" sz="2000" dirty="0">
                <a:hlinkClick r:id="rId5"/>
              </a:rPr>
              <a:t>ZC_TRAVEL_APPROVER_M_LAMAB</a:t>
            </a:r>
            <a:endParaRPr lang="en-US" sz="2000" dirty="0"/>
          </a:p>
        </p:txBody>
      </p:sp>
      <p:sp>
        <p:nvSpPr>
          <p:cNvPr id="9" name="Rectangle 8"/>
          <p:cNvSpPr/>
          <p:nvPr/>
        </p:nvSpPr>
        <p:spPr>
          <a:xfrm>
            <a:off x="6636433" y="908720"/>
            <a:ext cx="4067973" cy="400110"/>
          </a:xfrm>
          <a:prstGeom prst="rect">
            <a:avLst/>
          </a:prstGeom>
        </p:spPr>
        <p:txBody>
          <a:bodyPr wrap="none">
            <a:spAutoFit/>
          </a:bodyPr>
          <a:lstStyle/>
          <a:p>
            <a:r>
              <a:rPr lang="en-US" sz="2000" dirty="0">
                <a:hlinkClick r:id="rId6"/>
              </a:rPr>
              <a:t>ZC_BOOKING_APPROVER_M_LAMAB</a:t>
            </a:r>
            <a:endParaRPr lang="en-US" sz="2000" dirty="0"/>
          </a:p>
        </p:txBody>
      </p:sp>
    </p:spTree>
    <p:extLst>
      <p:ext uri="{BB962C8B-B14F-4D97-AF65-F5344CB8AC3E}">
        <p14:creationId xmlns:p14="http://schemas.microsoft.com/office/powerpoint/2010/main" val="290973851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Metadata Extension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95156" y="1196752"/>
            <a:ext cx="4573002" cy="5256584"/>
          </a:xfrm>
          <a:prstGeom prst="rect">
            <a:avLst/>
          </a:prstGeom>
        </p:spPr>
      </p:pic>
      <p:pic>
        <p:nvPicPr>
          <p:cNvPr id="3" name="Picture 2"/>
          <p:cNvPicPr>
            <a:picLocks noChangeAspect="1"/>
          </p:cNvPicPr>
          <p:nvPr/>
        </p:nvPicPr>
        <p:blipFill>
          <a:blip r:embed="rId4"/>
          <a:stretch>
            <a:fillRect/>
          </a:stretch>
        </p:blipFill>
        <p:spPr>
          <a:xfrm>
            <a:off x="693813" y="1191297"/>
            <a:ext cx="4824535" cy="5314695"/>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29277" y="836712"/>
            <a:ext cx="3297313" cy="400110"/>
          </a:xfrm>
          <a:prstGeom prst="rect">
            <a:avLst/>
          </a:prstGeom>
        </p:spPr>
        <p:txBody>
          <a:bodyPr wrap="none">
            <a:spAutoFit/>
          </a:bodyPr>
          <a:lstStyle/>
          <a:p>
            <a:r>
              <a:rPr lang="en-US" sz="2000" dirty="0"/>
              <a:t>Metadata Extension for </a:t>
            </a:r>
            <a:r>
              <a:rPr lang="en-US" sz="2000" dirty="0">
                <a:hlinkClick r:id="rId5"/>
              </a:rPr>
              <a:t>Travel</a:t>
            </a:r>
            <a:endParaRPr lang="en-US" sz="2000" dirty="0"/>
          </a:p>
        </p:txBody>
      </p:sp>
      <p:sp>
        <p:nvSpPr>
          <p:cNvPr id="9" name="Rectangle 8"/>
          <p:cNvSpPr/>
          <p:nvPr/>
        </p:nvSpPr>
        <p:spPr>
          <a:xfrm>
            <a:off x="6636433" y="836712"/>
            <a:ext cx="3523978" cy="400110"/>
          </a:xfrm>
          <a:prstGeom prst="rect">
            <a:avLst/>
          </a:prstGeom>
        </p:spPr>
        <p:txBody>
          <a:bodyPr wrap="none">
            <a:spAutoFit/>
          </a:bodyPr>
          <a:lstStyle/>
          <a:p>
            <a:r>
              <a:rPr lang="en-US" sz="2000" dirty="0"/>
              <a:t>Metadata Extension for </a:t>
            </a:r>
            <a:r>
              <a:rPr lang="en-US" sz="2000" dirty="0">
                <a:hlinkClick r:id="rId6"/>
              </a:rPr>
              <a:t>Booking</a:t>
            </a:r>
            <a:endParaRPr lang="en-US" sz="2000" dirty="0"/>
          </a:p>
        </p:txBody>
      </p:sp>
    </p:spTree>
    <p:extLst>
      <p:ext uri="{BB962C8B-B14F-4D97-AF65-F5344CB8AC3E}">
        <p14:creationId xmlns:p14="http://schemas.microsoft.com/office/powerpoint/2010/main" val="298050158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Behavior Definition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rotWithShape="1">
          <a:blip r:embed="rId3"/>
          <a:srcRect r="10703"/>
          <a:stretch/>
        </p:blipFill>
        <p:spPr>
          <a:xfrm>
            <a:off x="7606580" y="3471028"/>
            <a:ext cx="4183573" cy="2304256"/>
          </a:xfrm>
          <a:prstGeom prst="rect">
            <a:avLst/>
          </a:prstGeom>
        </p:spPr>
      </p:pic>
      <p:pic>
        <p:nvPicPr>
          <p:cNvPr id="3" name="Picture 2"/>
          <p:cNvPicPr>
            <a:picLocks noChangeAspect="1"/>
          </p:cNvPicPr>
          <p:nvPr/>
        </p:nvPicPr>
        <p:blipFill>
          <a:blip r:embed="rId4"/>
          <a:stretch>
            <a:fillRect/>
          </a:stretch>
        </p:blipFill>
        <p:spPr>
          <a:xfrm>
            <a:off x="609441" y="3093505"/>
            <a:ext cx="6061035" cy="3189540"/>
          </a:xfrm>
          <a:prstGeom prst="rect">
            <a:avLst/>
          </a:prstGeom>
        </p:spPr>
      </p:pic>
      <p:sp>
        <p:nvSpPr>
          <p:cNvPr id="7" name="Trapezoid 6">
            <a:extLst>
              <a:ext uri="{FF2B5EF4-FFF2-40B4-BE49-F238E27FC236}">
                <a16:creationId xmlns:a16="http://schemas.microsoft.com/office/drawing/2014/main" id="{3CF9945D-8CE6-41B7-BD84-CF2E0B472A12}"/>
              </a:ext>
            </a:extLst>
          </p:cNvPr>
          <p:cNvSpPr/>
          <p:nvPr/>
        </p:nvSpPr>
        <p:spPr>
          <a:xfrm rot="27000000">
            <a:off x="5799780" y="4086587"/>
            <a:ext cx="2805397" cy="106400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442" y="760636"/>
            <a:ext cx="10969942" cy="2308324"/>
          </a:xfrm>
          <a:prstGeom prst="rect">
            <a:avLst/>
          </a:prstGeom>
        </p:spPr>
        <p:txBody>
          <a:bodyPr wrap="square">
            <a:spAutoFit/>
          </a:bodyPr>
          <a:lstStyle/>
          <a:p>
            <a:pPr algn="just"/>
            <a:r>
              <a:rPr lang="en-US" sz="1800" dirty="0"/>
              <a:t>The scope of the UI service for the approver is more limited than for the processor. The approver can only modify the travel entity with accepting or rejecting the travel entries. The values in the corresponding booking entries are the basis for this decision-making.</a:t>
            </a:r>
          </a:p>
          <a:p>
            <a:pPr algn="just"/>
            <a:endParaRPr lang="en-US" sz="1800" dirty="0"/>
          </a:p>
          <a:p>
            <a:pPr algn="just"/>
            <a:r>
              <a:rPr lang="en-US" sz="1800" dirty="0"/>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 The keyword for this is use. - </a:t>
            </a:r>
            <a:r>
              <a:rPr lang="en-US" sz="1800" dirty="0">
                <a:hlinkClick r:id="rId5"/>
              </a:rPr>
              <a:t>Code here</a:t>
            </a:r>
            <a:endParaRPr lang="en-US" sz="1800" dirty="0"/>
          </a:p>
        </p:txBody>
      </p:sp>
    </p:spTree>
    <p:extLst>
      <p:ext uri="{BB962C8B-B14F-4D97-AF65-F5344CB8AC3E}">
        <p14:creationId xmlns:p14="http://schemas.microsoft.com/office/powerpoint/2010/main" val="151944126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374332" y="3562849"/>
            <a:ext cx="5670523" cy="2541488"/>
          </a:xfrm>
          <a:prstGeom prst="rect">
            <a:avLst/>
          </a:prstGeom>
        </p:spPr>
      </p:pic>
      <p:sp>
        <p:nvSpPr>
          <p:cNvPr id="3" name="Rectangle 2"/>
          <p:cNvSpPr/>
          <p:nvPr/>
        </p:nvSpPr>
        <p:spPr>
          <a:xfrm>
            <a:off x="609441" y="905526"/>
            <a:ext cx="10771236" cy="2308324"/>
          </a:xfrm>
          <a:prstGeom prst="rect">
            <a:avLst/>
          </a:prstGeom>
        </p:spPr>
        <p:txBody>
          <a:bodyPr wrap="square">
            <a:spAutoFit/>
          </a:bodyPr>
          <a:lstStyle/>
          <a:p>
            <a:pPr algn="just"/>
            <a:r>
              <a:rPr lang="en-US" sz="1800" dirty="0"/>
              <a:t>The service definition is a projection of the models and related behavior that you want to expose.</a:t>
            </a:r>
          </a:p>
          <a:p>
            <a:pPr algn="just"/>
            <a:endParaRPr lang="en-US" sz="1800" dirty="0"/>
          </a:p>
          <a:p>
            <a:pPr algn="just"/>
            <a:r>
              <a:rPr lang="en-US" sz="1800" dirty="0"/>
              <a:t>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p>
          <a:p>
            <a:pPr algn="just"/>
            <a:r>
              <a:rPr lang="en-US" sz="1800" dirty="0"/>
              <a:t>Service definition is used to assign the scope of the OData service. Travel, Booking, Passenger, TravelAgency, Currency CDS views are exposed in the service definition. Optionally, you can assign an alias for the each exposed CDS view</a:t>
            </a:r>
          </a:p>
        </p:txBody>
      </p:sp>
      <p:cxnSp>
        <p:nvCxnSpPr>
          <p:cNvPr id="8" name="Straight Connector 7"/>
          <p:cNvCxnSpPr/>
          <p:nvPr/>
        </p:nvCxnSpPr>
        <p:spPr>
          <a:xfrm>
            <a:off x="621804" y="3816692"/>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21804" y="3851756"/>
            <a:ext cx="4044812" cy="369332"/>
          </a:xfrm>
          <a:prstGeom prst="rect">
            <a:avLst/>
          </a:prstGeom>
          <a:noFill/>
        </p:spPr>
        <p:txBody>
          <a:bodyPr wrap="square" rtlCol="0">
            <a:spAutoFit/>
          </a:bodyPr>
          <a:lstStyle/>
          <a:p>
            <a:r>
              <a:rPr lang="en-US" sz="1800" dirty="0">
                <a:hlinkClick r:id="rId4"/>
              </a:rPr>
              <a:t>Service Definition</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21804" y="3346217"/>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622821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Binding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785698" y="1621022"/>
            <a:ext cx="10349274" cy="4904321"/>
          </a:xfrm>
          <a:prstGeom prst="rect">
            <a:avLst/>
          </a:prstGeom>
        </p:spPr>
      </p:pic>
      <p:sp>
        <p:nvSpPr>
          <p:cNvPr id="3" name="Rectangle 2"/>
          <p:cNvSpPr/>
          <p:nvPr/>
        </p:nvSpPr>
        <p:spPr>
          <a:xfrm>
            <a:off x="785698" y="905526"/>
            <a:ext cx="10594980" cy="646331"/>
          </a:xfrm>
          <a:prstGeom prst="rect">
            <a:avLst/>
          </a:prstGeom>
        </p:spPr>
        <p:txBody>
          <a:bodyPr wrap="square">
            <a:spAutoFit/>
          </a:bodyPr>
          <a:lstStyle/>
          <a:p>
            <a:r>
              <a:rPr lang="en-US" sz="1800" dirty="0"/>
              <a:t>A service binding implements the protocol that is used for the OData service. It uses a service definition that projects the data models and their related behaviors to the service.</a:t>
            </a:r>
          </a:p>
        </p:txBody>
      </p:sp>
    </p:spTree>
    <p:extLst>
      <p:ext uri="{BB962C8B-B14F-4D97-AF65-F5344CB8AC3E}">
        <p14:creationId xmlns:p14="http://schemas.microsoft.com/office/powerpoint/2010/main" val="3958176026"/>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10511</TotalTime>
  <Words>3281</Words>
  <Application>Microsoft Office PowerPoint</Application>
  <PresentationFormat>Custom</PresentationFormat>
  <Paragraphs>304</Paragraphs>
  <Slides>43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72 Black</vt: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Understand the Persona for Approver</vt:lpstr>
      <vt:lpstr>Approver Scenario</vt:lpstr>
      <vt:lpstr>Implementing Approver Projection CDS</vt:lpstr>
      <vt:lpstr>Metadata Extension</vt:lpstr>
      <vt:lpstr>Behavior Definition for Approver</vt:lpstr>
      <vt:lpstr>Service Definition</vt:lpstr>
      <vt:lpstr>Service Binding</vt:lpstr>
      <vt:lpstr>Fiori App Preview</vt:lpstr>
      <vt:lpstr>Understand the Persona for Approver</vt:lpstr>
      <vt:lpstr>Approver Scenario</vt:lpstr>
      <vt:lpstr>Implementing Approver Projection CDS</vt:lpstr>
      <vt:lpstr>Metadata Extension</vt:lpstr>
      <vt:lpstr>PowerPoint Presentation</vt:lpstr>
      <vt:lpstr>PowerPoint Presentation</vt:lpstr>
      <vt:lpstr>Steps </vt:lpstr>
      <vt:lpstr>Steps </vt:lpstr>
      <vt:lpstr>Check the Deployed App</vt:lpstr>
      <vt:lpstr>Behavior Definition for Approver</vt:lpstr>
      <vt:lpstr>Service Definition</vt:lpstr>
      <vt:lpstr>Service Binding</vt:lpstr>
      <vt:lpstr>Fiori App Preview</vt:lpstr>
      <vt:lpstr>Implement Level 3 for Booking Supplement</vt:lpstr>
      <vt:lpstr>PowerPoint Presentation</vt:lpstr>
      <vt:lpstr>Fiori App with Launchpad and BTP</vt:lpstr>
      <vt:lpstr>PowerPoint Presentation</vt:lpstr>
      <vt:lpstr>PowerPoint Presentation</vt:lpstr>
      <vt:lpstr>PowerPoint Presentation</vt:lpstr>
      <vt:lpstr>What is Git ?</vt:lpstr>
      <vt:lpstr>PowerPoint Presentation</vt:lpstr>
      <vt:lpstr>What is ABAP Git ?</vt:lpstr>
      <vt:lpstr>ABAP Git</vt:lpstr>
      <vt:lpstr>ABAP Git Integration</vt:lpstr>
      <vt:lpstr>ABAP Git Integration</vt:lpstr>
      <vt:lpstr>ABAP Git Integration</vt:lpstr>
      <vt:lpstr>ABAP Git Integration</vt:lpstr>
      <vt:lpstr>Introduction – Flexible Service Consumption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320</cp:revision>
  <dcterms:created xsi:type="dcterms:W3CDTF">2013-09-12T13:05:01Z</dcterms:created>
  <dcterms:modified xsi:type="dcterms:W3CDTF">2022-10-19T08:35:25Z</dcterms:modified>
</cp:coreProperties>
</file>